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0" r:id="rId4"/>
    <p:sldId id="261" r:id="rId5"/>
    <p:sldId id="262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258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2"/>
    <p:restoredTop sz="82552"/>
  </p:normalViewPr>
  <p:slideViewPr>
    <p:cSldViewPr snapToGrid="0" snapToObjects="1">
      <p:cViewPr varScale="1">
        <p:scale>
          <a:sx n="94" d="100"/>
          <a:sy n="94" d="100"/>
        </p:scale>
        <p:origin x="13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5F0890-1FA4-B344-8E05-6FDBB3697F86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0025468B-0292-D14E-9AA1-E4BC079B997D}">
      <dgm:prSet custT="1"/>
      <dgm:spPr/>
      <dgm:t>
        <a:bodyPr/>
        <a:lstStyle/>
        <a:p>
          <a:pPr algn="ctr"/>
          <a:r>
            <a:rPr lang="en-US" sz="1500"/>
            <a:t>Decide on topic</a:t>
          </a:r>
        </a:p>
      </dgm:t>
    </dgm:pt>
    <dgm:pt modelId="{E2C0939C-ACFA-DE4F-9300-AB682A901778}" type="parTrans" cxnId="{AF90261D-EE89-BC4E-A061-128A130CEB98}">
      <dgm:prSet/>
      <dgm:spPr/>
      <dgm:t>
        <a:bodyPr/>
        <a:lstStyle/>
        <a:p>
          <a:pPr algn="ctr"/>
          <a:endParaRPr lang="en-US"/>
        </a:p>
      </dgm:t>
    </dgm:pt>
    <dgm:pt modelId="{36ED6200-D501-D54B-8C92-943593C3586E}" type="sibTrans" cxnId="{AF90261D-EE89-BC4E-A061-128A130CEB98}">
      <dgm:prSet/>
      <dgm:spPr/>
      <dgm:t>
        <a:bodyPr/>
        <a:lstStyle/>
        <a:p>
          <a:pPr algn="ctr"/>
          <a:endParaRPr lang="en-US"/>
        </a:p>
      </dgm:t>
    </dgm:pt>
    <dgm:pt modelId="{EE5E563E-7D6C-9F4D-B72B-52E6088E3C82}">
      <dgm:prSet custT="1"/>
      <dgm:spPr/>
      <dgm:t>
        <a:bodyPr/>
        <a:lstStyle/>
        <a:p>
          <a:pPr algn="ctr"/>
          <a:r>
            <a:rPr lang="en-US" sz="1500"/>
            <a:t>Build your Team</a:t>
          </a:r>
        </a:p>
      </dgm:t>
    </dgm:pt>
    <dgm:pt modelId="{A9A3B650-EE05-654E-AB63-C4EA7A9BF53C}" type="parTrans" cxnId="{3DF7811B-0FC9-B74C-850D-A66FE51A99A5}">
      <dgm:prSet/>
      <dgm:spPr/>
      <dgm:t>
        <a:bodyPr/>
        <a:lstStyle/>
        <a:p>
          <a:pPr algn="ctr"/>
          <a:endParaRPr lang="en-US"/>
        </a:p>
      </dgm:t>
    </dgm:pt>
    <dgm:pt modelId="{8471ED59-3819-8541-B2A1-AB4C9A361894}" type="sibTrans" cxnId="{3DF7811B-0FC9-B74C-850D-A66FE51A99A5}">
      <dgm:prSet/>
      <dgm:spPr/>
      <dgm:t>
        <a:bodyPr/>
        <a:lstStyle/>
        <a:p>
          <a:pPr algn="ctr"/>
          <a:endParaRPr lang="en-US"/>
        </a:p>
      </dgm:t>
    </dgm:pt>
    <dgm:pt modelId="{0BD89484-D638-A646-A4D4-E333E6E24C4F}">
      <dgm:prSet custT="1"/>
      <dgm:spPr/>
      <dgm:t>
        <a:bodyPr/>
        <a:lstStyle/>
        <a:p>
          <a:pPr algn="ctr"/>
          <a:r>
            <a:rPr lang="en-US" sz="1500"/>
            <a:t>Generate PIC Stems, Vote on Outcomes, Finalize PICO Questions</a:t>
          </a:r>
        </a:p>
      </dgm:t>
    </dgm:pt>
    <dgm:pt modelId="{3229EEF8-77D8-1649-82AA-E1877EC22164}" type="parTrans" cxnId="{B22997BB-D947-624E-8B02-3FA370E3073B}">
      <dgm:prSet/>
      <dgm:spPr/>
      <dgm:t>
        <a:bodyPr/>
        <a:lstStyle/>
        <a:p>
          <a:pPr algn="ctr"/>
          <a:endParaRPr lang="en-US"/>
        </a:p>
      </dgm:t>
    </dgm:pt>
    <dgm:pt modelId="{14BB092F-8E75-B84D-A85D-B0FCC053006A}" type="sibTrans" cxnId="{B22997BB-D947-624E-8B02-3FA370E3073B}">
      <dgm:prSet/>
      <dgm:spPr/>
      <dgm:t>
        <a:bodyPr/>
        <a:lstStyle/>
        <a:p>
          <a:pPr algn="ctr"/>
          <a:endParaRPr lang="en-US"/>
        </a:p>
      </dgm:t>
    </dgm:pt>
    <dgm:pt modelId="{5223E295-F013-9447-A189-94C1EEA75B54}">
      <dgm:prSet custT="1"/>
      <dgm:spPr/>
      <dgm:t>
        <a:bodyPr/>
        <a:lstStyle/>
        <a:p>
          <a:pPr algn="ctr"/>
          <a:r>
            <a:rPr lang="en-US" sz="1500"/>
            <a:t>Register with PROSPERO</a:t>
          </a:r>
        </a:p>
      </dgm:t>
    </dgm:pt>
    <dgm:pt modelId="{B57EE4FD-4B41-144C-9AAF-2D5316688951}" type="parTrans" cxnId="{82D2F741-EEC5-BE41-9DC1-F5E0D300F143}">
      <dgm:prSet/>
      <dgm:spPr/>
      <dgm:t>
        <a:bodyPr/>
        <a:lstStyle/>
        <a:p>
          <a:pPr algn="ctr"/>
          <a:endParaRPr lang="en-US"/>
        </a:p>
      </dgm:t>
    </dgm:pt>
    <dgm:pt modelId="{0E3DD183-EE59-8E41-9DC0-B34103B35B16}" type="sibTrans" cxnId="{82D2F741-EEC5-BE41-9DC1-F5E0D300F143}">
      <dgm:prSet/>
      <dgm:spPr/>
      <dgm:t>
        <a:bodyPr/>
        <a:lstStyle/>
        <a:p>
          <a:pPr algn="ctr"/>
          <a:endParaRPr lang="en-US"/>
        </a:p>
      </dgm:t>
    </dgm:pt>
    <dgm:pt modelId="{C64A1DA8-4A90-2B4A-AFA9-86CB0ED1E1BC}">
      <dgm:prSet custT="1"/>
      <dgm:spPr/>
      <dgm:t>
        <a:bodyPr/>
        <a:lstStyle/>
        <a:p>
          <a:pPr algn="ctr"/>
          <a:r>
            <a:rPr lang="en-US" sz="1500"/>
            <a:t>Full text review &amp; Data Extraction</a:t>
          </a:r>
        </a:p>
      </dgm:t>
    </dgm:pt>
    <dgm:pt modelId="{27FB7941-D162-1648-95EE-065256988497}" type="parTrans" cxnId="{F44BC5BC-39F0-0E48-A739-91E37C77EA48}">
      <dgm:prSet/>
      <dgm:spPr/>
      <dgm:t>
        <a:bodyPr/>
        <a:lstStyle/>
        <a:p>
          <a:pPr algn="ctr"/>
          <a:endParaRPr lang="en-US"/>
        </a:p>
      </dgm:t>
    </dgm:pt>
    <dgm:pt modelId="{874D5187-A75F-EF46-9D7A-9CB2B850EF96}" type="sibTrans" cxnId="{F44BC5BC-39F0-0E48-A739-91E37C77EA48}">
      <dgm:prSet/>
      <dgm:spPr/>
      <dgm:t>
        <a:bodyPr/>
        <a:lstStyle/>
        <a:p>
          <a:pPr algn="ctr"/>
          <a:endParaRPr lang="en-US"/>
        </a:p>
      </dgm:t>
    </dgm:pt>
    <dgm:pt modelId="{C9BEA34C-0A40-E044-8B57-4F24DC23751D}">
      <dgm:prSet custT="1"/>
      <dgm:spPr/>
      <dgm:t>
        <a:bodyPr/>
        <a:lstStyle/>
        <a:p>
          <a:pPr algn="ctr"/>
          <a:r>
            <a:rPr lang="en-US" sz="1500"/>
            <a:t>Grade Quality of Evidence, Generate Tables</a:t>
          </a:r>
        </a:p>
      </dgm:t>
    </dgm:pt>
    <dgm:pt modelId="{525673F1-38DE-1B4C-83F4-D3045F7C6063}" type="parTrans" cxnId="{2BA85682-B714-4445-867B-214DE419B475}">
      <dgm:prSet/>
      <dgm:spPr/>
      <dgm:t>
        <a:bodyPr/>
        <a:lstStyle/>
        <a:p>
          <a:pPr algn="ctr"/>
          <a:endParaRPr lang="en-US"/>
        </a:p>
      </dgm:t>
    </dgm:pt>
    <dgm:pt modelId="{44C90E93-BDD5-3D41-ADAB-73C8DCB9E9B2}" type="sibTrans" cxnId="{2BA85682-B714-4445-867B-214DE419B475}">
      <dgm:prSet/>
      <dgm:spPr/>
      <dgm:t>
        <a:bodyPr/>
        <a:lstStyle/>
        <a:p>
          <a:pPr algn="ctr"/>
          <a:endParaRPr lang="en-US"/>
        </a:p>
      </dgm:t>
    </dgm:pt>
    <dgm:pt modelId="{4B4013AF-50A6-7241-A916-626B96E7DF1B}">
      <dgm:prSet custT="1"/>
      <dgm:spPr/>
      <dgm:t>
        <a:bodyPr/>
        <a:lstStyle/>
        <a:p>
          <a:pPr algn="ctr"/>
          <a:r>
            <a:rPr lang="en-US" sz="1500"/>
            <a:t>Create Recommendations, Vote on Strength </a:t>
          </a:r>
        </a:p>
      </dgm:t>
    </dgm:pt>
    <dgm:pt modelId="{9516A0AE-52A4-9C4A-81AC-E9319033E1F1}" type="parTrans" cxnId="{6AB23BE4-4B4A-3D4C-A999-30795CC13168}">
      <dgm:prSet/>
      <dgm:spPr/>
      <dgm:t>
        <a:bodyPr/>
        <a:lstStyle/>
        <a:p>
          <a:pPr algn="ctr"/>
          <a:endParaRPr lang="en-US"/>
        </a:p>
      </dgm:t>
    </dgm:pt>
    <dgm:pt modelId="{8F261FCE-35A0-5A46-A2DE-5DA8C601A00E}" type="sibTrans" cxnId="{6AB23BE4-4B4A-3D4C-A999-30795CC13168}">
      <dgm:prSet/>
      <dgm:spPr/>
      <dgm:t>
        <a:bodyPr/>
        <a:lstStyle/>
        <a:p>
          <a:pPr algn="ctr"/>
          <a:endParaRPr lang="en-US"/>
        </a:p>
      </dgm:t>
    </dgm:pt>
    <dgm:pt modelId="{464C09D5-80EB-AF45-B742-FDE9EBE343F7}">
      <dgm:prSet custT="1"/>
      <dgm:spPr/>
      <dgm:t>
        <a:bodyPr/>
        <a:lstStyle/>
        <a:p>
          <a:pPr algn="ctr"/>
          <a:r>
            <a:rPr lang="en-US" sz="1500"/>
            <a:t>Write Manuscript</a:t>
          </a:r>
        </a:p>
      </dgm:t>
    </dgm:pt>
    <dgm:pt modelId="{B9C3E019-174E-C544-8CC2-4A08CF1BEDCA}" type="parTrans" cxnId="{ACD2BAD8-0577-9D4A-9556-8AEFD953D204}">
      <dgm:prSet/>
      <dgm:spPr/>
      <dgm:t>
        <a:bodyPr/>
        <a:lstStyle/>
        <a:p>
          <a:pPr algn="ctr"/>
          <a:endParaRPr lang="en-US"/>
        </a:p>
      </dgm:t>
    </dgm:pt>
    <dgm:pt modelId="{F9B0C8EC-33B9-B94B-8454-A10B8E08E286}" type="sibTrans" cxnId="{ACD2BAD8-0577-9D4A-9556-8AEFD953D204}">
      <dgm:prSet/>
      <dgm:spPr/>
      <dgm:t>
        <a:bodyPr/>
        <a:lstStyle/>
        <a:p>
          <a:pPr algn="ctr"/>
          <a:endParaRPr lang="en-US"/>
        </a:p>
      </dgm:t>
    </dgm:pt>
    <dgm:pt modelId="{298C2262-384C-1648-9C8C-F0F87D873902}">
      <dgm:prSet custT="1"/>
      <dgm:spPr/>
      <dgm:t>
        <a:bodyPr/>
        <a:lstStyle/>
        <a:p>
          <a:pPr algn="ctr"/>
          <a:r>
            <a:rPr lang="en-US" sz="1500"/>
            <a:t>Internal Blind EAST Review</a:t>
          </a:r>
        </a:p>
      </dgm:t>
    </dgm:pt>
    <dgm:pt modelId="{DAAAED3F-6DEF-1644-92EA-A8759963E940}" type="parTrans" cxnId="{62FBA459-C312-BC49-9B05-9114697B4498}">
      <dgm:prSet/>
      <dgm:spPr/>
      <dgm:t>
        <a:bodyPr/>
        <a:lstStyle/>
        <a:p>
          <a:pPr algn="ctr"/>
          <a:endParaRPr lang="en-US"/>
        </a:p>
      </dgm:t>
    </dgm:pt>
    <dgm:pt modelId="{67A54FF3-701B-FC48-8617-9D7219D994D6}" type="sibTrans" cxnId="{62FBA459-C312-BC49-9B05-9114697B4498}">
      <dgm:prSet/>
      <dgm:spPr/>
      <dgm:t>
        <a:bodyPr/>
        <a:lstStyle/>
        <a:p>
          <a:pPr algn="ctr"/>
          <a:endParaRPr lang="en-US"/>
        </a:p>
      </dgm:t>
    </dgm:pt>
    <dgm:pt modelId="{CE1980DB-310B-2B4A-ABF8-0E197465C62C}">
      <dgm:prSet custT="1"/>
      <dgm:spPr/>
      <dgm:t>
        <a:bodyPr/>
        <a:lstStyle/>
        <a:p>
          <a:pPr algn="ctr"/>
          <a:r>
            <a:rPr lang="en-US" sz="1500"/>
            <a:t>Submission to J Trauma</a:t>
          </a:r>
        </a:p>
      </dgm:t>
    </dgm:pt>
    <dgm:pt modelId="{08D5B62A-0F22-B347-B2FA-8537F6C76611}" type="parTrans" cxnId="{57A6B624-74A6-0A41-ABA7-EF90F7369F09}">
      <dgm:prSet/>
      <dgm:spPr/>
      <dgm:t>
        <a:bodyPr/>
        <a:lstStyle/>
        <a:p>
          <a:pPr algn="ctr"/>
          <a:endParaRPr lang="en-US"/>
        </a:p>
      </dgm:t>
    </dgm:pt>
    <dgm:pt modelId="{04785DAA-E2F7-0748-BD1D-6D913E0B9537}" type="sibTrans" cxnId="{57A6B624-74A6-0A41-ABA7-EF90F7369F09}">
      <dgm:prSet/>
      <dgm:spPr/>
      <dgm:t>
        <a:bodyPr/>
        <a:lstStyle/>
        <a:p>
          <a:pPr algn="ctr"/>
          <a:endParaRPr lang="en-US"/>
        </a:p>
      </dgm:t>
    </dgm:pt>
    <dgm:pt modelId="{076C6034-DB29-C845-BAC0-513FF00FEB87}">
      <dgm:prSet custT="1"/>
      <dgm:spPr/>
      <dgm:t>
        <a:bodyPr/>
        <a:lstStyle/>
        <a:p>
          <a:r>
            <a:rPr lang="en-US" sz="1500"/>
            <a:t>Systematic Literature Search &amp; Abstract Review</a:t>
          </a:r>
        </a:p>
      </dgm:t>
    </dgm:pt>
    <dgm:pt modelId="{BD328995-FA50-CD4E-9941-A625C6644D9E}" type="parTrans" cxnId="{9FDC602C-C266-E448-9110-1D8525D01251}">
      <dgm:prSet/>
      <dgm:spPr/>
      <dgm:t>
        <a:bodyPr/>
        <a:lstStyle/>
        <a:p>
          <a:endParaRPr lang="en-US"/>
        </a:p>
      </dgm:t>
    </dgm:pt>
    <dgm:pt modelId="{90B0BA63-91A5-E04D-B4C7-4CC768D72E7A}" type="sibTrans" cxnId="{9FDC602C-C266-E448-9110-1D8525D01251}">
      <dgm:prSet/>
      <dgm:spPr/>
      <dgm:t>
        <a:bodyPr/>
        <a:lstStyle/>
        <a:p>
          <a:endParaRPr lang="en-US"/>
        </a:p>
      </dgm:t>
    </dgm:pt>
    <dgm:pt modelId="{E4672A6F-1DDE-434F-B912-B018327C81F3}">
      <dgm:prSet custT="1"/>
      <dgm:spPr/>
      <dgm:t>
        <a:bodyPr/>
        <a:lstStyle/>
        <a:p>
          <a:r>
            <a:rPr lang="en-US" sz="1500"/>
            <a:t>Meta-Analysis</a:t>
          </a:r>
        </a:p>
      </dgm:t>
    </dgm:pt>
    <dgm:pt modelId="{A1788D0F-A131-0242-9BF4-35D567E6EE66}" type="parTrans" cxnId="{D52D4865-C9E3-704C-933B-893BE300CF2B}">
      <dgm:prSet/>
      <dgm:spPr/>
      <dgm:t>
        <a:bodyPr/>
        <a:lstStyle/>
        <a:p>
          <a:endParaRPr lang="en-US"/>
        </a:p>
      </dgm:t>
    </dgm:pt>
    <dgm:pt modelId="{134B8F16-4083-1240-AD98-895CEFFFA7FB}" type="sibTrans" cxnId="{D52D4865-C9E3-704C-933B-893BE300CF2B}">
      <dgm:prSet/>
      <dgm:spPr/>
      <dgm:t>
        <a:bodyPr/>
        <a:lstStyle/>
        <a:p>
          <a:endParaRPr lang="en-US"/>
        </a:p>
      </dgm:t>
    </dgm:pt>
    <dgm:pt modelId="{D1C1F990-F024-E340-9CCE-9FE1B08AFB8F}" type="pres">
      <dgm:prSet presAssocID="{F85F0890-1FA4-B344-8E05-6FDBB3697F86}" presName="linearFlow" presStyleCnt="0">
        <dgm:presLayoutVars>
          <dgm:resizeHandles val="exact"/>
        </dgm:presLayoutVars>
      </dgm:prSet>
      <dgm:spPr/>
    </dgm:pt>
    <dgm:pt modelId="{450E4294-723B-A44F-9BF9-6AFB11885B99}" type="pres">
      <dgm:prSet presAssocID="{0025468B-0292-D14E-9AA1-E4BC079B997D}" presName="node" presStyleLbl="node1" presStyleIdx="0" presStyleCnt="12" custScaleX="359135">
        <dgm:presLayoutVars>
          <dgm:bulletEnabled val="1"/>
        </dgm:presLayoutVars>
      </dgm:prSet>
      <dgm:spPr/>
    </dgm:pt>
    <dgm:pt modelId="{8C329A45-658C-214F-9492-909751EE9D1C}" type="pres">
      <dgm:prSet presAssocID="{36ED6200-D501-D54B-8C92-943593C3586E}" presName="sibTrans" presStyleLbl="sibTrans2D1" presStyleIdx="0" presStyleCnt="11" custScaleX="114714"/>
      <dgm:spPr/>
    </dgm:pt>
    <dgm:pt modelId="{5ED43F17-AA62-8245-9ECF-ADF18D4F2F2A}" type="pres">
      <dgm:prSet presAssocID="{36ED6200-D501-D54B-8C92-943593C3586E}" presName="connectorText" presStyleLbl="sibTrans2D1" presStyleIdx="0" presStyleCnt="11"/>
      <dgm:spPr/>
    </dgm:pt>
    <dgm:pt modelId="{343F9CB7-942E-AC48-84DD-349BABB42E43}" type="pres">
      <dgm:prSet presAssocID="{EE5E563E-7D6C-9F4D-B72B-52E6088E3C82}" presName="node" presStyleLbl="node1" presStyleIdx="1" presStyleCnt="12" custScaleX="359135">
        <dgm:presLayoutVars>
          <dgm:bulletEnabled val="1"/>
        </dgm:presLayoutVars>
      </dgm:prSet>
      <dgm:spPr/>
    </dgm:pt>
    <dgm:pt modelId="{0E15517C-35F1-A04E-8FC3-57E33FD95D98}" type="pres">
      <dgm:prSet presAssocID="{8471ED59-3819-8541-B2A1-AB4C9A361894}" presName="sibTrans" presStyleLbl="sibTrans2D1" presStyleIdx="1" presStyleCnt="11" custScaleX="114714"/>
      <dgm:spPr/>
    </dgm:pt>
    <dgm:pt modelId="{6916576C-DDE7-3A4A-A032-043FC7EB7C1E}" type="pres">
      <dgm:prSet presAssocID="{8471ED59-3819-8541-B2A1-AB4C9A361894}" presName="connectorText" presStyleLbl="sibTrans2D1" presStyleIdx="1" presStyleCnt="11"/>
      <dgm:spPr/>
    </dgm:pt>
    <dgm:pt modelId="{376AF6F1-8F79-A14C-8C6B-7B4B6A0ADD39}" type="pres">
      <dgm:prSet presAssocID="{0BD89484-D638-A646-A4D4-E333E6E24C4F}" presName="node" presStyleLbl="node1" presStyleIdx="2" presStyleCnt="12" custScaleX="359135">
        <dgm:presLayoutVars>
          <dgm:bulletEnabled val="1"/>
        </dgm:presLayoutVars>
      </dgm:prSet>
      <dgm:spPr/>
    </dgm:pt>
    <dgm:pt modelId="{65918627-81A0-1546-AC50-A173FABF07B7}" type="pres">
      <dgm:prSet presAssocID="{14BB092F-8E75-B84D-A85D-B0FCC053006A}" presName="sibTrans" presStyleLbl="sibTrans2D1" presStyleIdx="2" presStyleCnt="11" custScaleX="114714"/>
      <dgm:spPr/>
    </dgm:pt>
    <dgm:pt modelId="{7296CBA0-50F6-FD49-B6FA-40188C33D28B}" type="pres">
      <dgm:prSet presAssocID="{14BB092F-8E75-B84D-A85D-B0FCC053006A}" presName="connectorText" presStyleLbl="sibTrans2D1" presStyleIdx="2" presStyleCnt="11"/>
      <dgm:spPr/>
    </dgm:pt>
    <dgm:pt modelId="{16BD468F-2248-5A41-B6D6-9C3398235CA6}" type="pres">
      <dgm:prSet presAssocID="{5223E295-F013-9447-A189-94C1EEA75B54}" presName="node" presStyleLbl="node1" presStyleIdx="3" presStyleCnt="12" custScaleX="359135">
        <dgm:presLayoutVars>
          <dgm:bulletEnabled val="1"/>
        </dgm:presLayoutVars>
      </dgm:prSet>
      <dgm:spPr/>
    </dgm:pt>
    <dgm:pt modelId="{5BF81C52-016D-0245-B15E-88700995CD4B}" type="pres">
      <dgm:prSet presAssocID="{0E3DD183-EE59-8E41-9DC0-B34103B35B16}" presName="sibTrans" presStyleLbl="sibTrans2D1" presStyleIdx="3" presStyleCnt="11" custScaleX="114714"/>
      <dgm:spPr/>
    </dgm:pt>
    <dgm:pt modelId="{030A9519-A5A7-D446-881F-094B1C400911}" type="pres">
      <dgm:prSet presAssocID="{0E3DD183-EE59-8E41-9DC0-B34103B35B16}" presName="connectorText" presStyleLbl="sibTrans2D1" presStyleIdx="3" presStyleCnt="11"/>
      <dgm:spPr/>
    </dgm:pt>
    <dgm:pt modelId="{F0852727-9B6F-1640-8892-B40CFC0398D5}" type="pres">
      <dgm:prSet presAssocID="{076C6034-DB29-C845-BAC0-513FF00FEB87}" presName="node" presStyleLbl="node1" presStyleIdx="4" presStyleCnt="12" custScaleX="359135">
        <dgm:presLayoutVars>
          <dgm:bulletEnabled val="1"/>
        </dgm:presLayoutVars>
      </dgm:prSet>
      <dgm:spPr/>
    </dgm:pt>
    <dgm:pt modelId="{1EEE2E96-B0A3-5C46-B8C9-2127123B8CDF}" type="pres">
      <dgm:prSet presAssocID="{90B0BA63-91A5-E04D-B4C7-4CC768D72E7A}" presName="sibTrans" presStyleLbl="sibTrans2D1" presStyleIdx="4" presStyleCnt="11"/>
      <dgm:spPr/>
    </dgm:pt>
    <dgm:pt modelId="{473D73AE-F33D-8748-8CCF-A0541E8A1227}" type="pres">
      <dgm:prSet presAssocID="{90B0BA63-91A5-E04D-B4C7-4CC768D72E7A}" presName="connectorText" presStyleLbl="sibTrans2D1" presStyleIdx="4" presStyleCnt="11"/>
      <dgm:spPr/>
    </dgm:pt>
    <dgm:pt modelId="{F76E8B7D-3870-0C4D-94EB-009C1E80023D}" type="pres">
      <dgm:prSet presAssocID="{C64A1DA8-4A90-2B4A-AFA9-86CB0ED1E1BC}" presName="node" presStyleLbl="node1" presStyleIdx="5" presStyleCnt="12" custScaleX="359135">
        <dgm:presLayoutVars>
          <dgm:bulletEnabled val="1"/>
        </dgm:presLayoutVars>
      </dgm:prSet>
      <dgm:spPr/>
    </dgm:pt>
    <dgm:pt modelId="{2A969038-786F-0B48-B122-048932DAEA1F}" type="pres">
      <dgm:prSet presAssocID="{874D5187-A75F-EF46-9D7A-9CB2B850EF96}" presName="sibTrans" presStyleLbl="sibTrans2D1" presStyleIdx="5" presStyleCnt="11" custScaleX="114714"/>
      <dgm:spPr/>
    </dgm:pt>
    <dgm:pt modelId="{7C365F4B-D24D-E44B-8150-5D2B5BA3511F}" type="pres">
      <dgm:prSet presAssocID="{874D5187-A75F-EF46-9D7A-9CB2B850EF96}" presName="connectorText" presStyleLbl="sibTrans2D1" presStyleIdx="5" presStyleCnt="11"/>
      <dgm:spPr/>
    </dgm:pt>
    <dgm:pt modelId="{7AA230A3-A933-5349-859E-C391EAA69205}" type="pres">
      <dgm:prSet presAssocID="{E4672A6F-1DDE-434F-B912-B018327C81F3}" presName="node" presStyleLbl="node1" presStyleIdx="6" presStyleCnt="12" custScaleX="359135">
        <dgm:presLayoutVars>
          <dgm:bulletEnabled val="1"/>
        </dgm:presLayoutVars>
      </dgm:prSet>
      <dgm:spPr/>
    </dgm:pt>
    <dgm:pt modelId="{0A2F6B44-C306-7549-B5D8-C71DC3BD6226}" type="pres">
      <dgm:prSet presAssocID="{134B8F16-4083-1240-AD98-895CEFFFA7FB}" presName="sibTrans" presStyleLbl="sibTrans2D1" presStyleIdx="6" presStyleCnt="11"/>
      <dgm:spPr/>
    </dgm:pt>
    <dgm:pt modelId="{4F741823-3828-9F42-9042-58614BD9A1D4}" type="pres">
      <dgm:prSet presAssocID="{134B8F16-4083-1240-AD98-895CEFFFA7FB}" presName="connectorText" presStyleLbl="sibTrans2D1" presStyleIdx="6" presStyleCnt="11"/>
      <dgm:spPr/>
    </dgm:pt>
    <dgm:pt modelId="{ABFA0A0C-9403-1145-8189-EAE8A31C725B}" type="pres">
      <dgm:prSet presAssocID="{C9BEA34C-0A40-E044-8B57-4F24DC23751D}" presName="node" presStyleLbl="node1" presStyleIdx="7" presStyleCnt="12" custScaleX="359135">
        <dgm:presLayoutVars>
          <dgm:bulletEnabled val="1"/>
        </dgm:presLayoutVars>
      </dgm:prSet>
      <dgm:spPr/>
    </dgm:pt>
    <dgm:pt modelId="{BCE5F6CB-710C-2E4F-B200-FAC9BF2B6B49}" type="pres">
      <dgm:prSet presAssocID="{44C90E93-BDD5-3D41-ADAB-73C8DCB9E9B2}" presName="sibTrans" presStyleLbl="sibTrans2D1" presStyleIdx="7" presStyleCnt="11" custScaleX="114714"/>
      <dgm:spPr/>
    </dgm:pt>
    <dgm:pt modelId="{0F923554-1171-1247-9430-9EF074F3D4FF}" type="pres">
      <dgm:prSet presAssocID="{44C90E93-BDD5-3D41-ADAB-73C8DCB9E9B2}" presName="connectorText" presStyleLbl="sibTrans2D1" presStyleIdx="7" presStyleCnt="11"/>
      <dgm:spPr/>
    </dgm:pt>
    <dgm:pt modelId="{B1852618-564B-AF48-93A0-3F4C1970253C}" type="pres">
      <dgm:prSet presAssocID="{4B4013AF-50A6-7241-A916-626B96E7DF1B}" presName="node" presStyleLbl="node1" presStyleIdx="8" presStyleCnt="12" custScaleX="359135">
        <dgm:presLayoutVars>
          <dgm:bulletEnabled val="1"/>
        </dgm:presLayoutVars>
      </dgm:prSet>
      <dgm:spPr/>
    </dgm:pt>
    <dgm:pt modelId="{D8A700E9-2142-8C42-B320-5F0157DA54CE}" type="pres">
      <dgm:prSet presAssocID="{8F261FCE-35A0-5A46-A2DE-5DA8C601A00E}" presName="sibTrans" presStyleLbl="sibTrans2D1" presStyleIdx="8" presStyleCnt="11" custScaleX="114714"/>
      <dgm:spPr/>
    </dgm:pt>
    <dgm:pt modelId="{D382C6E4-4041-B744-8241-8639ED0F5F64}" type="pres">
      <dgm:prSet presAssocID="{8F261FCE-35A0-5A46-A2DE-5DA8C601A00E}" presName="connectorText" presStyleLbl="sibTrans2D1" presStyleIdx="8" presStyleCnt="11"/>
      <dgm:spPr/>
    </dgm:pt>
    <dgm:pt modelId="{4F49E552-4336-C24C-BFDA-7F546BB1763E}" type="pres">
      <dgm:prSet presAssocID="{464C09D5-80EB-AF45-B742-FDE9EBE343F7}" presName="node" presStyleLbl="node1" presStyleIdx="9" presStyleCnt="12" custScaleX="359135">
        <dgm:presLayoutVars>
          <dgm:bulletEnabled val="1"/>
        </dgm:presLayoutVars>
      </dgm:prSet>
      <dgm:spPr/>
    </dgm:pt>
    <dgm:pt modelId="{E4CD3AE2-0CA8-9842-BC26-F756359D1C07}" type="pres">
      <dgm:prSet presAssocID="{F9B0C8EC-33B9-B94B-8454-A10B8E08E286}" presName="sibTrans" presStyleLbl="sibTrans2D1" presStyleIdx="9" presStyleCnt="11" custScaleX="114714"/>
      <dgm:spPr/>
    </dgm:pt>
    <dgm:pt modelId="{1025DA01-8C25-7E49-898E-42068D983828}" type="pres">
      <dgm:prSet presAssocID="{F9B0C8EC-33B9-B94B-8454-A10B8E08E286}" presName="connectorText" presStyleLbl="sibTrans2D1" presStyleIdx="9" presStyleCnt="11"/>
      <dgm:spPr/>
    </dgm:pt>
    <dgm:pt modelId="{B3CD3984-6A63-994D-BAB6-869078C959F9}" type="pres">
      <dgm:prSet presAssocID="{298C2262-384C-1648-9C8C-F0F87D873902}" presName="node" presStyleLbl="node1" presStyleIdx="10" presStyleCnt="12" custScaleX="359135">
        <dgm:presLayoutVars>
          <dgm:bulletEnabled val="1"/>
        </dgm:presLayoutVars>
      </dgm:prSet>
      <dgm:spPr/>
    </dgm:pt>
    <dgm:pt modelId="{546CE3BE-1D56-BE40-A586-178554FB568D}" type="pres">
      <dgm:prSet presAssocID="{67A54FF3-701B-FC48-8617-9D7219D994D6}" presName="sibTrans" presStyleLbl="sibTrans2D1" presStyleIdx="10" presStyleCnt="11" custScaleX="114714"/>
      <dgm:spPr/>
    </dgm:pt>
    <dgm:pt modelId="{A1DED1F7-5F7D-1840-89BD-E6DFD7A50766}" type="pres">
      <dgm:prSet presAssocID="{67A54FF3-701B-FC48-8617-9D7219D994D6}" presName="connectorText" presStyleLbl="sibTrans2D1" presStyleIdx="10" presStyleCnt="11"/>
      <dgm:spPr/>
    </dgm:pt>
    <dgm:pt modelId="{F29DE66C-1609-8C45-ADA1-AACB262BC0FE}" type="pres">
      <dgm:prSet presAssocID="{CE1980DB-310B-2B4A-ABF8-0E197465C62C}" presName="node" presStyleLbl="node1" presStyleIdx="11" presStyleCnt="12" custScaleX="359135">
        <dgm:presLayoutVars>
          <dgm:bulletEnabled val="1"/>
        </dgm:presLayoutVars>
      </dgm:prSet>
      <dgm:spPr/>
    </dgm:pt>
  </dgm:ptLst>
  <dgm:cxnLst>
    <dgm:cxn modelId="{3DF7811B-0FC9-B74C-850D-A66FE51A99A5}" srcId="{F85F0890-1FA4-B344-8E05-6FDBB3697F86}" destId="{EE5E563E-7D6C-9F4D-B72B-52E6088E3C82}" srcOrd="1" destOrd="0" parTransId="{A9A3B650-EE05-654E-AB63-C4EA7A9BF53C}" sibTransId="{8471ED59-3819-8541-B2A1-AB4C9A361894}"/>
    <dgm:cxn modelId="{AF90261D-EE89-BC4E-A061-128A130CEB98}" srcId="{F85F0890-1FA4-B344-8E05-6FDBB3697F86}" destId="{0025468B-0292-D14E-9AA1-E4BC079B997D}" srcOrd="0" destOrd="0" parTransId="{E2C0939C-ACFA-DE4F-9300-AB682A901778}" sibTransId="{36ED6200-D501-D54B-8C92-943593C3586E}"/>
    <dgm:cxn modelId="{57A6B624-74A6-0A41-ABA7-EF90F7369F09}" srcId="{F85F0890-1FA4-B344-8E05-6FDBB3697F86}" destId="{CE1980DB-310B-2B4A-ABF8-0E197465C62C}" srcOrd="11" destOrd="0" parTransId="{08D5B62A-0F22-B347-B2FA-8537F6C76611}" sibTransId="{04785DAA-E2F7-0748-BD1D-6D913E0B9537}"/>
    <dgm:cxn modelId="{9FDC602C-C266-E448-9110-1D8525D01251}" srcId="{F85F0890-1FA4-B344-8E05-6FDBB3697F86}" destId="{076C6034-DB29-C845-BAC0-513FF00FEB87}" srcOrd="4" destOrd="0" parTransId="{BD328995-FA50-CD4E-9941-A625C6644D9E}" sibTransId="{90B0BA63-91A5-E04D-B4C7-4CC768D72E7A}"/>
    <dgm:cxn modelId="{3D62173D-BA17-904A-9665-652286EA3FF8}" type="presOf" srcId="{0E3DD183-EE59-8E41-9DC0-B34103B35B16}" destId="{5BF81C52-016D-0245-B15E-88700995CD4B}" srcOrd="0" destOrd="0" presId="urn:microsoft.com/office/officeart/2005/8/layout/process2"/>
    <dgm:cxn modelId="{BCD97240-2825-5647-9760-66B722131E17}" type="presOf" srcId="{67A54FF3-701B-FC48-8617-9D7219D994D6}" destId="{A1DED1F7-5F7D-1840-89BD-E6DFD7A50766}" srcOrd="1" destOrd="0" presId="urn:microsoft.com/office/officeart/2005/8/layout/process2"/>
    <dgm:cxn modelId="{D8D1915B-ADF7-074E-A081-9DA4CA8C780A}" type="presOf" srcId="{90B0BA63-91A5-E04D-B4C7-4CC768D72E7A}" destId="{1EEE2E96-B0A3-5C46-B8C9-2127123B8CDF}" srcOrd="0" destOrd="0" presId="urn:microsoft.com/office/officeart/2005/8/layout/process2"/>
    <dgm:cxn modelId="{82D2F741-EEC5-BE41-9DC1-F5E0D300F143}" srcId="{F85F0890-1FA4-B344-8E05-6FDBB3697F86}" destId="{5223E295-F013-9447-A189-94C1EEA75B54}" srcOrd="3" destOrd="0" parTransId="{B57EE4FD-4B41-144C-9AAF-2D5316688951}" sibTransId="{0E3DD183-EE59-8E41-9DC0-B34103B35B16}"/>
    <dgm:cxn modelId="{D52D4865-C9E3-704C-933B-893BE300CF2B}" srcId="{F85F0890-1FA4-B344-8E05-6FDBB3697F86}" destId="{E4672A6F-1DDE-434F-B912-B018327C81F3}" srcOrd="6" destOrd="0" parTransId="{A1788D0F-A131-0242-9BF4-35D567E6EE66}" sibTransId="{134B8F16-4083-1240-AD98-895CEFFFA7FB}"/>
    <dgm:cxn modelId="{56101946-0D35-9642-81F6-C5D696503B15}" type="presOf" srcId="{C9BEA34C-0A40-E044-8B57-4F24DC23751D}" destId="{ABFA0A0C-9403-1145-8189-EAE8A31C725B}" srcOrd="0" destOrd="0" presId="urn:microsoft.com/office/officeart/2005/8/layout/process2"/>
    <dgm:cxn modelId="{76777968-86EF-1A49-919C-500814FE481B}" type="presOf" srcId="{67A54FF3-701B-FC48-8617-9D7219D994D6}" destId="{546CE3BE-1D56-BE40-A586-178554FB568D}" srcOrd="0" destOrd="0" presId="urn:microsoft.com/office/officeart/2005/8/layout/process2"/>
    <dgm:cxn modelId="{F3C6E448-EA89-544B-9830-EB3BC8C00570}" type="presOf" srcId="{4B4013AF-50A6-7241-A916-626B96E7DF1B}" destId="{B1852618-564B-AF48-93A0-3F4C1970253C}" srcOrd="0" destOrd="0" presId="urn:microsoft.com/office/officeart/2005/8/layout/process2"/>
    <dgm:cxn modelId="{6F4F086A-CC23-0A45-AB90-3C87D595590F}" type="presOf" srcId="{F9B0C8EC-33B9-B94B-8454-A10B8E08E286}" destId="{E4CD3AE2-0CA8-9842-BC26-F756359D1C07}" srcOrd="0" destOrd="0" presId="urn:microsoft.com/office/officeart/2005/8/layout/process2"/>
    <dgm:cxn modelId="{C6BAB251-6F9A-3E4D-BBE8-0962CB07F7F5}" type="presOf" srcId="{0E3DD183-EE59-8E41-9DC0-B34103B35B16}" destId="{030A9519-A5A7-D446-881F-094B1C400911}" srcOrd="1" destOrd="0" presId="urn:microsoft.com/office/officeart/2005/8/layout/process2"/>
    <dgm:cxn modelId="{B6BC9C75-C13C-4444-A283-20B7080015C4}" type="presOf" srcId="{36ED6200-D501-D54B-8C92-943593C3586E}" destId="{5ED43F17-AA62-8245-9ECF-ADF18D4F2F2A}" srcOrd="1" destOrd="0" presId="urn:microsoft.com/office/officeart/2005/8/layout/process2"/>
    <dgm:cxn modelId="{DBD6FC75-38E2-BE4C-A033-493A4D49FB3E}" type="presOf" srcId="{076C6034-DB29-C845-BAC0-513FF00FEB87}" destId="{F0852727-9B6F-1640-8892-B40CFC0398D5}" srcOrd="0" destOrd="0" presId="urn:microsoft.com/office/officeart/2005/8/layout/process2"/>
    <dgm:cxn modelId="{F21B3376-2C01-284A-A6E8-527ACDBAB131}" type="presOf" srcId="{874D5187-A75F-EF46-9D7A-9CB2B850EF96}" destId="{2A969038-786F-0B48-B122-048932DAEA1F}" srcOrd="0" destOrd="0" presId="urn:microsoft.com/office/officeart/2005/8/layout/process2"/>
    <dgm:cxn modelId="{62FBA459-C312-BC49-9B05-9114697B4498}" srcId="{F85F0890-1FA4-B344-8E05-6FDBB3697F86}" destId="{298C2262-384C-1648-9C8C-F0F87D873902}" srcOrd="10" destOrd="0" parTransId="{DAAAED3F-6DEF-1644-92EA-A8759963E940}" sibTransId="{67A54FF3-701B-FC48-8617-9D7219D994D6}"/>
    <dgm:cxn modelId="{3905327A-CD28-1D44-B4D5-5855CC5569F9}" type="presOf" srcId="{44C90E93-BDD5-3D41-ADAB-73C8DCB9E9B2}" destId="{BCE5F6CB-710C-2E4F-B200-FAC9BF2B6B49}" srcOrd="0" destOrd="0" presId="urn:microsoft.com/office/officeart/2005/8/layout/process2"/>
    <dgm:cxn modelId="{2F86597D-59B2-C24C-A03D-76F29FDDA259}" type="presOf" srcId="{0BD89484-D638-A646-A4D4-E333E6E24C4F}" destId="{376AF6F1-8F79-A14C-8C6B-7B4B6A0ADD39}" srcOrd="0" destOrd="0" presId="urn:microsoft.com/office/officeart/2005/8/layout/process2"/>
    <dgm:cxn modelId="{2BA85682-B714-4445-867B-214DE419B475}" srcId="{F85F0890-1FA4-B344-8E05-6FDBB3697F86}" destId="{C9BEA34C-0A40-E044-8B57-4F24DC23751D}" srcOrd="7" destOrd="0" parTransId="{525673F1-38DE-1B4C-83F4-D3045F7C6063}" sibTransId="{44C90E93-BDD5-3D41-ADAB-73C8DCB9E9B2}"/>
    <dgm:cxn modelId="{26260C89-D39A-C64C-9E34-6900AB66D333}" type="presOf" srcId="{5223E295-F013-9447-A189-94C1EEA75B54}" destId="{16BD468F-2248-5A41-B6D6-9C3398235CA6}" srcOrd="0" destOrd="0" presId="urn:microsoft.com/office/officeart/2005/8/layout/process2"/>
    <dgm:cxn modelId="{6B77808E-94B5-3F4E-B03D-76B21A2F93A9}" type="presOf" srcId="{F9B0C8EC-33B9-B94B-8454-A10B8E08E286}" destId="{1025DA01-8C25-7E49-898E-42068D983828}" srcOrd="1" destOrd="0" presId="urn:microsoft.com/office/officeart/2005/8/layout/process2"/>
    <dgm:cxn modelId="{C4C4E292-FB33-704E-B113-B44C2E804211}" type="presOf" srcId="{36ED6200-D501-D54B-8C92-943593C3586E}" destId="{8C329A45-658C-214F-9492-909751EE9D1C}" srcOrd="0" destOrd="0" presId="urn:microsoft.com/office/officeart/2005/8/layout/process2"/>
    <dgm:cxn modelId="{85BC2E98-E155-0C46-A2C5-5EF0199B8D34}" type="presOf" srcId="{F85F0890-1FA4-B344-8E05-6FDBB3697F86}" destId="{D1C1F990-F024-E340-9CCE-9FE1B08AFB8F}" srcOrd="0" destOrd="0" presId="urn:microsoft.com/office/officeart/2005/8/layout/process2"/>
    <dgm:cxn modelId="{283FDC9C-A1B5-6A40-A5BF-A21FD21799F5}" type="presOf" srcId="{EE5E563E-7D6C-9F4D-B72B-52E6088E3C82}" destId="{343F9CB7-942E-AC48-84DD-349BABB42E43}" srcOrd="0" destOrd="0" presId="urn:microsoft.com/office/officeart/2005/8/layout/process2"/>
    <dgm:cxn modelId="{327C139D-2C0D-7C4E-96B1-B9CDD1EAA242}" type="presOf" srcId="{8471ED59-3819-8541-B2A1-AB4C9A361894}" destId="{0E15517C-35F1-A04E-8FC3-57E33FD95D98}" srcOrd="0" destOrd="0" presId="urn:microsoft.com/office/officeart/2005/8/layout/process2"/>
    <dgm:cxn modelId="{D6FC04AD-8AD2-F649-B846-43F46238EC01}" type="presOf" srcId="{14BB092F-8E75-B84D-A85D-B0FCC053006A}" destId="{7296CBA0-50F6-FD49-B6FA-40188C33D28B}" srcOrd="1" destOrd="0" presId="urn:microsoft.com/office/officeart/2005/8/layout/process2"/>
    <dgm:cxn modelId="{F83831B0-9B8C-E040-883B-5661C57FC6F2}" type="presOf" srcId="{298C2262-384C-1648-9C8C-F0F87D873902}" destId="{B3CD3984-6A63-994D-BAB6-869078C959F9}" srcOrd="0" destOrd="0" presId="urn:microsoft.com/office/officeart/2005/8/layout/process2"/>
    <dgm:cxn modelId="{939501B9-1C8E-5748-94C9-48C79154DBB0}" type="presOf" srcId="{8F261FCE-35A0-5A46-A2DE-5DA8C601A00E}" destId="{D382C6E4-4041-B744-8241-8639ED0F5F64}" srcOrd="1" destOrd="0" presId="urn:microsoft.com/office/officeart/2005/8/layout/process2"/>
    <dgm:cxn modelId="{B22997BB-D947-624E-8B02-3FA370E3073B}" srcId="{F85F0890-1FA4-B344-8E05-6FDBB3697F86}" destId="{0BD89484-D638-A646-A4D4-E333E6E24C4F}" srcOrd="2" destOrd="0" parTransId="{3229EEF8-77D8-1649-82AA-E1877EC22164}" sibTransId="{14BB092F-8E75-B84D-A85D-B0FCC053006A}"/>
    <dgm:cxn modelId="{345B06BC-4847-4E4E-A7EA-6D9D54A3B5EA}" type="presOf" srcId="{C64A1DA8-4A90-2B4A-AFA9-86CB0ED1E1BC}" destId="{F76E8B7D-3870-0C4D-94EB-009C1E80023D}" srcOrd="0" destOrd="0" presId="urn:microsoft.com/office/officeart/2005/8/layout/process2"/>
    <dgm:cxn modelId="{F44BC5BC-39F0-0E48-A739-91E37C77EA48}" srcId="{F85F0890-1FA4-B344-8E05-6FDBB3697F86}" destId="{C64A1DA8-4A90-2B4A-AFA9-86CB0ED1E1BC}" srcOrd="5" destOrd="0" parTransId="{27FB7941-D162-1648-95EE-065256988497}" sibTransId="{874D5187-A75F-EF46-9D7A-9CB2B850EF96}"/>
    <dgm:cxn modelId="{354A54C6-F7E4-B448-87DF-023FDA69DEF6}" type="presOf" srcId="{134B8F16-4083-1240-AD98-895CEFFFA7FB}" destId="{0A2F6B44-C306-7549-B5D8-C71DC3BD6226}" srcOrd="0" destOrd="0" presId="urn:microsoft.com/office/officeart/2005/8/layout/process2"/>
    <dgm:cxn modelId="{B3784CCD-8F95-D947-B600-E4081B84FF4E}" type="presOf" srcId="{90B0BA63-91A5-E04D-B4C7-4CC768D72E7A}" destId="{473D73AE-F33D-8748-8CCF-A0541E8A1227}" srcOrd="1" destOrd="0" presId="urn:microsoft.com/office/officeart/2005/8/layout/process2"/>
    <dgm:cxn modelId="{9AC7E9D2-7A11-EA42-9964-4A27BCC70F6E}" type="presOf" srcId="{14BB092F-8E75-B84D-A85D-B0FCC053006A}" destId="{65918627-81A0-1546-AC50-A173FABF07B7}" srcOrd="0" destOrd="0" presId="urn:microsoft.com/office/officeart/2005/8/layout/process2"/>
    <dgm:cxn modelId="{85D096D5-7D80-E94C-A117-1793F4ED93AC}" type="presOf" srcId="{8471ED59-3819-8541-B2A1-AB4C9A361894}" destId="{6916576C-DDE7-3A4A-A032-043FC7EB7C1E}" srcOrd="1" destOrd="0" presId="urn:microsoft.com/office/officeart/2005/8/layout/process2"/>
    <dgm:cxn modelId="{ACD2BAD8-0577-9D4A-9556-8AEFD953D204}" srcId="{F85F0890-1FA4-B344-8E05-6FDBB3697F86}" destId="{464C09D5-80EB-AF45-B742-FDE9EBE343F7}" srcOrd="9" destOrd="0" parTransId="{B9C3E019-174E-C544-8CC2-4A08CF1BEDCA}" sibTransId="{F9B0C8EC-33B9-B94B-8454-A10B8E08E286}"/>
    <dgm:cxn modelId="{BE524DE2-988F-D14E-8406-D2F1A6F434EE}" type="presOf" srcId="{464C09D5-80EB-AF45-B742-FDE9EBE343F7}" destId="{4F49E552-4336-C24C-BFDA-7F546BB1763E}" srcOrd="0" destOrd="0" presId="urn:microsoft.com/office/officeart/2005/8/layout/process2"/>
    <dgm:cxn modelId="{6AB23BE4-4B4A-3D4C-A999-30795CC13168}" srcId="{F85F0890-1FA4-B344-8E05-6FDBB3697F86}" destId="{4B4013AF-50A6-7241-A916-626B96E7DF1B}" srcOrd="8" destOrd="0" parTransId="{9516A0AE-52A4-9C4A-81AC-E9319033E1F1}" sibTransId="{8F261FCE-35A0-5A46-A2DE-5DA8C601A00E}"/>
    <dgm:cxn modelId="{DFCD0AE7-926C-5643-AD88-2F77633095CC}" type="presOf" srcId="{CE1980DB-310B-2B4A-ABF8-0E197465C62C}" destId="{F29DE66C-1609-8C45-ADA1-AACB262BC0FE}" srcOrd="0" destOrd="0" presId="urn:microsoft.com/office/officeart/2005/8/layout/process2"/>
    <dgm:cxn modelId="{2D2492EA-336D-D949-B324-9845561BD1CA}" type="presOf" srcId="{874D5187-A75F-EF46-9D7A-9CB2B850EF96}" destId="{7C365F4B-D24D-E44B-8150-5D2B5BA3511F}" srcOrd="1" destOrd="0" presId="urn:microsoft.com/office/officeart/2005/8/layout/process2"/>
    <dgm:cxn modelId="{072F36ED-AEDE-CE45-8590-68BA1648A0C1}" type="presOf" srcId="{8F261FCE-35A0-5A46-A2DE-5DA8C601A00E}" destId="{D8A700E9-2142-8C42-B320-5F0157DA54CE}" srcOrd="0" destOrd="0" presId="urn:microsoft.com/office/officeart/2005/8/layout/process2"/>
    <dgm:cxn modelId="{954EA0FA-0F56-934E-8E0F-5F28B8A6D7F2}" type="presOf" srcId="{0025468B-0292-D14E-9AA1-E4BC079B997D}" destId="{450E4294-723B-A44F-9BF9-6AFB11885B99}" srcOrd="0" destOrd="0" presId="urn:microsoft.com/office/officeart/2005/8/layout/process2"/>
    <dgm:cxn modelId="{84D34AFB-C0CB-4C4F-BA0E-7D59BC01FA19}" type="presOf" srcId="{134B8F16-4083-1240-AD98-895CEFFFA7FB}" destId="{4F741823-3828-9F42-9042-58614BD9A1D4}" srcOrd="1" destOrd="0" presId="urn:microsoft.com/office/officeart/2005/8/layout/process2"/>
    <dgm:cxn modelId="{72DAC5FC-A095-CB4E-9340-94E93697224F}" type="presOf" srcId="{E4672A6F-1DDE-434F-B912-B018327C81F3}" destId="{7AA230A3-A933-5349-859E-C391EAA69205}" srcOrd="0" destOrd="0" presId="urn:microsoft.com/office/officeart/2005/8/layout/process2"/>
    <dgm:cxn modelId="{45D969FF-C3E5-3041-8D8D-06AE226E7B07}" type="presOf" srcId="{44C90E93-BDD5-3D41-ADAB-73C8DCB9E9B2}" destId="{0F923554-1171-1247-9430-9EF074F3D4FF}" srcOrd="1" destOrd="0" presId="urn:microsoft.com/office/officeart/2005/8/layout/process2"/>
    <dgm:cxn modelId="{2420AF29-D6A5-324D-A71F-A1B803B0C674}" type="presParOf" srcId="{D1C1F990-F024-E340-9CCE-9FE1B08AFB8F}" destId="{450E4294-723B-A44F-9BF9-6AFB11885B99}" srcOrd="0" destOrd="0" presId="urn:microsoft.com/office/officeart/2005/8/layout/process2"/>
    <dgm:cxn modelId="{1B8D6503-5602-2D4F-87B0-412A9E205932}" type="presParOf" srcId="{D1C1F990-F024-E340-9CCE-9FE1B08AFB8F}" destId="{8C329A45-658C-214F-9492-909751EE9D1C}" srcOrd="1" destOrd="0" presId="urn:microsoft.com/office/officeart/2005/8/layout/process2"/>
    <dgm:cxn modelId="{8D47FD99-6B3A-A549-9921-370F80C9B6C3}" type="presParOf" srcId="{8C329A45-658C-214F-9492-909751EE9D1C}" destId="{5ED43F17-AA62-8245-9ECF-ADF18D4F2F2A}" srcOrd="0" destOrd="0" presId="urn:microsoft.com/office/officeart/2005/8/layout/process2"/>
    <dgm:cxn modelId="{AF1A4907-AFC8-9E48-AC5C-EFBF1EAA2125}" type="presParOf" srcId="{D1C1F990-F024-E340-9CCE-9FE1B08AFB8F}" destId="{343F9CB7-942E-AC48-84DD-349BABB42E43}" srcOrd="2" destOrd="0" presId="urn:microsoft.com/office/officeart/2005/8/layout/process2"/>
    <dgm:cxn modelId="{9A659571-B4F1-5640-B638-07417A44643D}" type="presParOf" srcId="{D1C1F990-F024-E340-9CCE-9FE1B08AFB8F}" destId="{0E15517C-35F1-A04E-8FC3-57E33FD95D98}" srcOrd="3" destOrd="0" presId="urn:microsoft.com/office/officeart/2005/8/layout/process2"/>
    <dgm:cxn modelId="{40BD7099-9E46-E347-A334-626532184353}" type="presParOf" srcId="{0E15517C-35F1-A04E-8FC3-57E33FD95D98}" destId="{6916576C-DDE7-3A4A-A032-043FC7EB7C1E}" srcOrd="0" destOrd="0" presId="urn:microsoft.com/office/officeart/2005/8/layout/process2"/>
    <dgm:cxn modelId="{80E48C9E-6245-354C-9743-F0EBAF980C21}" type="presParOf" srcId="{D1C1F990-F024-E340-9CCE-9FE1B08AFB8F}" destId="{376AF6F1-8F79-A14C-8C6B-7B4B6A0ADD39}" srcOrd="4" destOrd="0" presId="urn:microsoft.com/office/officeart/2005/8/layout/process2"/>
    <dgm:cxn modelId="{1FF0E59A-714E-DD4A-9D62-956F69605381}" type="presParOf" srcId="{D1C1F990-F024-E340-9CCE-9FE1B08AFB8F}" destId="{65918627-81A0-1546-AC50-A173FABF07B7}" srcOrd="5" destOrd="0" presId="urn:microsoft.com/office/officeart/2005/8/layout/process2"/>
    <dgm:cxn modelId="{9E1F33C5-DAC8-D641-83E8-A3BCFB100713}" type="presParOf" srcId="{65918627-81A0-1546-AC50-A173FABF07B7}" destId="{7296CBA0-50F6-FD49-B6FA-40188C33D28B}" srcOrd="0" destOrd="0" presId="urn:microsoft.com/office/officeart/2005/8/layout/process2"/>
    <dgm:cxn modelId="{0DF483D4-D663-954D-948B-5B6A8FBABCAB}" type="presParOf" srcId="{D1C1F990-F024-E340-9CCE-9FE1B08AFB8F}" destId="{16BD468F-2248-5A41-B6D6-9C3398235CA6}" srcOrd="6" destOrd="0" presId="urn:microsoft.com/office/officeart/2005/8/layout/process2"/>
    <dgm:cxn modelId="{7BF81C65-6357-2248-9173-15F9AB70D786}" type="presParOf" srcId="{D1C1F990-F024-E340-9CCE-9FE1B08AFB8F}" destId="{5BF81C52-016D-0245-B15E-88700995CD4B}" srcOrd="7" destOrd="0" presId="urn:microsoft.com/office/officeart/2005/8/layout/process2"/>
    <dgm:cxn modelId="{04C26BA0-0014-A44F-BF1B-0597FBB59240}" type="presParOf" srcId="{5BF81C52-016D-0245-B15E-88700995CD4B}" destId="{030A9519-A5A7-D446-881F-094B1C400911}" srcOrd="0" destOrd="0" presId="urn:microsoft.com/office/officeart/2005/8/layout/process2"/>
    <dgm:cxn modelId="{9AEEBA65-63DA-5D40-AA7F-A05E1637B048}" type="presParOf" srcId="{D1C1F990-F024-E340-9CCE-9FE1B08AFB8F}" destId="{F0852727-9B6F-1640-8892-B40CFC0398D5}" srcOrd="8" destOrd="0" presId="urn:microsoft.com/office/officeart/2005/8/layout/process2"/>
    <dgm:cxn modelId="{A40701BF-8BA0-0341-85B1-B812327E40F5}" type="presParOf" srcId="{D1C1F990-F024-E340-9CCE-9FE1B08AFB8F}" destId="{1EEE2E96-B0A3-5C46-B8C9-2127123B8CDF}" srcOrd="9" destOrd="0" presId="urn:microsoft.com/office/officeart/2005/8/layout/process2"/>
    <dgm:cxn modelId="{3E1BBA1C-0F10-0742-A080-1A6A7DC0F312}" type="presParOf" srcId="{1EEE2E96-B0A3-5C46-B8C9-2127123B8CDF}" destId="{473D73AE-F33D-8748-8CCF-A0541E8A1227}" srcOrd="0" destOrd="0" presId="urn:microsoft.com/office/officeart/2005/8/layout/process2"/>
    <dgm:cxn modelId="{52C267E5-504D-614E-8257-B291281F7F48}" type="presParOf" srcId="{D1C1F990-F024-E340-9CCE-9FE1B08AFB8F}" destId="{F76E8B7D-3870-0C4D-94EB-009C1E80023D}" srcOrd="10" destOrd="0" presId="urn:microsoft.com/office/officeart/2005/8/layout/process2"/>
    <dgm:cxn modelId="{7C1343D3-4D19-AD49-BE3E-FE3781E9AFE2}" type="presParOf" srcId="{D1C1F990-F024-E340-9CCE-9FE1B08AFB8F}" destId="{2A969038-786F-0B48-B122-048932DAEA1F}" srcOrd="11" destOrd="0" presId="urn:microsoft.com/office/officeart/2005/8/layout/process2"/>
    <dgm:cxn modelId="{7F9E2382-2429-3849-B5CD-E11C772B38D3}" type="presParOf" srcId="{2A969038-786F-0B48-B122-048932DAEA1F}" destId="{7C365F4B-D24D-E44B-8150-5D2B5BA3511F}" srcOrd="0" destOrd="0" presId="urn:microsoft.com/office/officeart/2005/8/layout/process2"/>
    <dgm:cxn modelId="{2C0A54A9-A743-C94A-986D-51E1F1341A75}" type="presParOf" srcId="{D1C1F990-F024-E340-9CCE-9FE1B08AFB8F}" destId="{7AA230A3-A933-5349-859E-C391EAA69205}" srcOrd="12" destOrd="0" presId="urn:microsoft.com/office/officeart/2005/8/layout/process2"/>
    <dgm:cxn modelId="{6B346ABF-ABDC-DF4D-8799-C8A86BF1D239}" type="presParOf" srcId="{D1C1F990-F024-E340-9CCE-9FE1B08AFB8F}" destId="{0A2F6B44-C306-7549-B5D8-C71DC3BD6226}" srcOrd="13" destOrd="0" presId="urn:microsoft.com/office/officeart/2005/8/layout/process2"/>
    <dgm:cxn modelId="{92BA62EC-304E-0743-92E4-5145593F818C}" type="presParOf" srcId="{0A2F6B44-C306-7549-B5D8-C71DC3BD6226}" destId="{4F741823-3828-9F42-9042-58614BD9A1D4}" srcOrd="0" destOrd="0" presId="urn:microsoft.com/office/officeart/2005/8/layout/process2"/>
    <dgm:cxn modelId="{D50BD002-9823-8A49-8197-5D6FB38B5A32}" type="presParOf" srcId="{D1C1F990-F024-E340-9CCE-9FE1B08AFB8F}" destId="{ABFA0A0C-9403-1145-8189-EAE8A31C725B}" srcOrd="14" destOrd="0" presId="urn:microsoft.com/office/officeart/2005/8/layout/process2"/>
    <dgm:cxn modelId="{10E5A910-0856-5546-96D7-10817BE633EF}" type="presParOf" srcId="{D1C1F990-F024-E340-9CCE-9FE1B08AFB8F}" destId="{BCE5F6CB-710C-2E4F-B200-FAC9BF2B6B49}" srcOrd="15" destOrd="0" presId="urn:microsoft.com/office/officeart/2005/8/layout/process2"/>
    <dgm:cxn modelId="{57EE66E8-E0C9-F943-A022-DCE6088D70A9}" type="presParOf" srcId="{BCE5F6CB-710C-2E4F-B200-FAC9BF2B6B49}" destId="{0F923554-1171-1247-9430-9EF074F3D4FF}" srcOrd="0" destOrd="0" presId="urn:microsoft.com/office/officeart/2005/8/layout/process2"/>
    <dgm:cxn modelId="{ECC643FA-6453-3F4C-AFFA-A4E90D92A406}" type="presParOf" srcId="{D1C1F990-F024-E340-9CCE-9FE1B08AFB8F}" destId="{B1852618-564B-AF48-93A0-3F4C1970253C}" srcOrd="16" destOrd="0" presId="urn:microsoft.com/office/officeart/2005/8/layout/process2"/>
    <dgm:cxn modelId="{CCBF1A67-EB70-894F-8EED-DD9CEF17DCEE}" type="presParOf" srcId="{D1C1F990-F024-E340-9CCE-9FE1B08AFB8F}" destId="{D8A700E9-2142-8C42-B320-5F0157DA54CE}" srcOrd="17" destOrd="0" presId="urn:microsoft.com/office/officeart/2005/8/layout/process2"/>
    <dgm:cxn modelId="{DEEF5B8A-9EF1-2D46-8F47-83928AA39ADA}" type="presParOf" srcId="{D8A700E9-2142-8C42-B320-5F0157DA54CE}" destId="{D382C6E4-4041-B744-8241-8639ED0F5F64}" srcOrd="0" destOrd="0" presId="urn:microsoft.com/office/officeart/2005/8/layout/process2"/>
    <dgm:cxn modelId="{B5C69DCC-9EF0-5343-BCC8-9A11185A0479}" type="presParOf" srcId="{D1C1F990-F024-E340-9CCE-9FE1B08AFB8F}" destId="{4F49E552-4336-C24C-BFDA-7F546BB1763E}" srcOrd="18" destOrd="0" presId="urn:microsoft.com/office/officeart/2005/8/layout/process2"/>
    <dgm:cxn modelId="{83D3C594-D000-B345-8894-AA3C13EF11CA}" type="presParOf" srcId="{D1C1F990-F024-E340-9CCE-9FE1B08AFB8F}" destId="{E4CD3AE2-0CA8-9842-BC26-F756359D1C07}" srcOrd="19" destOrd="0" presId="urn:microsoft.com/office/officeart/2005/8/layout/process2"/>
    <dgm:cxn modelId="{E30C9896-83C9-F348-B207-547E512DEFB0}" type="presParOf" srcId="{E4CD3AE2-0CA8-9842-BC26-F756359D1C07}" destId="{1025DA01-8C25-7E49-898E-42068D983828}" srcOrd="0" destOrd="0" presId="urn:microsoft.com/office/officeart/2005/8/layout/process2"/>
    <dgm:cxn modelId="{422BDD44-F4DC-974F-AC0B-5D651A20DAD0}" type="presParOf" srcId="{D1C1F990-F024-E340-9CCE-9FE1B08AFB8F}" destId="{B3CD3984-6A63-994D-BAB6-869078C959F9}" srcOrd="20" destOrd="0" presId="urn:microsoft.com/office/officeart/2005/8/layout/process2"/>
    <dgm:cxn modelId="{DD2091C9-FD9F-0748-A82C-8671DCE7B099}" type="presParOf" srcId="{D1C1F990-F024-E340-9CCE-9FE1B08AFB8F}" destId="{546CE3BE-1D56-BE40-A586-178554FB568D}" srcOrd="21" destOrd="0" presId="urn:microsoft.com/office/officeart/2005/8/layout/process2"/>
    <dgm:cxn modelId="{C0600602-07A7-7E4E-AEC2-AE00789C985C}" type="presParOf" srcId="{546CE3BE-1D56-BE40-A586-178554FB568D}" destId="{A1DED1F7-5F7D-1840-89BD-E6DFD7A50766}" srcOrd="0" destOrd="0" presId="urn:microsoft.com/office/officeart/2005/8/layout/process2"/>
    <dgm:cxn modelId="{504AFECA-2E87-2346-A191-487396EBC993}" type="presParOf" srcId="{D1C1F990-F024-E340-9CCE-9FE1B08AFB8F}" destId="{F29DE66C-1609-8C45-ADA1-AACB262BC0FE}" srcOrd="2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E4294-723B-A44F-9BF9-6AFB11885B99}">
      <dsp:nvSpPr>
        <dsp:cNvPr id="0" name=""/>
        <dsp:cNvSpPr/>
      </dsp:nvSpPr>
      <dsp:spPr>
        <a:xfrm>
          <a:off x="0" y="4159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Decide on topic</a:t>
          </a:r>
        </a:p>
      </dsp:txBody>
      <dsp:txXfrm>
        <a:off x="11393" y="15552"/>
        <a:ext cx="5512502" cy="366204"/>
      </dsp:txXfrm>
    </dsp:sp>
    <dsp:sp modelId="{8C329A45-658C-214F-9492-909751EE9D1C}">
      <dsp:nvSpPr>
        <dsp:cNvPr id="0" name=""/>
        <dsp:cNvSpPr/>
      </dsp:nvSpPr>
      <dsp:spPr>
        <a:xfrm rot="5400000">
          <a:off x="2683976" y="402873"/>
          <a:ext cx="167334" cy="175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2715129" y="406729"/>
        <a:ext cx="105027" cy="117134"/>
      </dsp:txXfrm>
    </dsp:sp>
    <dsp:sp modelId="{343F9CB7-942E-AC48-84DD-349BABB42E43}">
      <dsp:nvSpPr>
        <dsp:cNvPr id="0" name=""/>
        <dsp:cNvSpPr/>
      </dsp:nvSpPr>
      <dsp:spPr>
        <a:xfrm>
          <a:off x="0" y="587644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Build your Team</a:t>
          </a:r>
        </a:p>
      </dsp:txBody>
      <dsp:txXfrm>
        <a:off x="11393" y="599037"/>
        <a:ext cx="5512502" cy="366204"/>
      </dsp:txXfrm>
    </dsp:sp>
    <dsp:sp modelId="{0E15517C-35F1-A04E-8FC3-57E33FD95D98}">
      <dsp:nvSpPr>
        <dsp:cNvPr id="0" name=""/>
        <dsp:cNvSpPr/>
      </dsp:nvSpPr>
      <dsp:spPr>
        <a:xfrm rot="5400000">
          <a:off x="2683976" y="986358"/>
          <a:ext cx="167334" cy="175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2715129" y="990214"/>
        <a:ext cx="105027" cy="117134"/>
      </dsp:txXfrm>
    </dsp:sp>
    <dsp:sp modelId="{376AF6F1-8F79-A14C-8C6B-7B4B6A0ADD39}">
      <dsp:nvSpPr>
        <dsp:cNvPr id="0" name=""/>
        <dsp:cNvSpPr/>
      </dsp:nvSpPr>
      <dsp:spPr>
        <a:xfrm>
          <a:off x="0" y="1171129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Generate PIC Stems, Vote on Outcomes, Finalize PICO Questions</a:t>
          </a:r>
        </a:p>
      </dsp:txBody>
      <dsp:txXfrm>
        <a:off x="11393" y="1182522"/>
        <a:ext cx="5512502" cy="366204"/>
      </dsp:txXfrm>
    </dsp:sp>
    <dsp:sp modelId="{65918627-81A0-1546-AC50-A173FABF07B7}">
      <dsp:nvSpPr>
        <dsp:cNvPr id="0" name=""/>
        <dsp:cNvSpPr/>
      </dsp:nvSpPr>
      <dsp:spPr>
        <a:xfrm rot="5400000">
          <a:off x="2683976" y="1569844"/>
          <a:ext cx="167334" cy="175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2715129" y="1573700"/>
        <a:ext cx="105027" cy="117134"/>
      </dsp:txXfrm>
    </dsp:sp>
    <dsp:sp modelId="{16BD468F-2248-5A41-B6D6-9C3398235CA6}">
      <dsp:nvSpPr>
        <dsp:cNvPr id="0" name=""/>
        <dsp:cNvSpPr/>
      </dsp:nvSpPr>
      <dsp:spPr>
        <a:xfrm>
          <a:off x="0" y="1754614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Register with PROSPERO</a:t>
          </a:r>
        </a:p>
      </dsp:txBody>
      <dsp:txXfrm>
        <a:off x="11393" y="1766007"/>
        <a:ext cx="5512502" cy="366204"/>
      </dsp:txXfrm>
    </dsp:sp>
    <dsp:sp modelId="{5BF81C52-016D-0245-B15E-88700995CD4B}">
      <dsp:nvSpPr>
        <dsp:cNvPr id="0" name=""/>
        <dsp:cNvSpPr/>
      </dsp:nvSpPr>
      <dsp:spPr>
        <a:xfrm rot="5400000">
          <a:off x="2683976" y="2153329"/>
          <a:ext cx="167334" cy="175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2715129" y="2157185"/>
        <a:ext cx="105027" cy="117134"/>
      </dsp:txXfrm>
    </dsp:sp>
    <dsp:sp modelId="{F0852727-9B6F-1640-8892-B40CFC0398D5}">
      <dsp:nvSpPr>
        <dsp:cNvPr id="0" name=""/>
        <dsp:cNvSpPr/>
      </dsp:nvSpPr>
      <dsp:spPr>
        <a:xfrm>
          <a:off x="0" y="2338099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Systematic Literature Search &amp; Abstract Review</a:t>
          </a:r>
        </a:p>
      </dsp:txBody>
      <dsp:txXfrm>
        <a:off x="11393" y="2349492"/>
        <a:ext cx="5512502" cy="366204"/>
      </dsp:txXfrm>
    </dsp:sp>
    <dsp:sp modelId="{1EEE2E96-B0A3-5C46-B8C9-2127123B8CDF}">
      <dsp:nvSpPr>
        <dsp:cNvPr id="0" name=""/>
        <dsp:cNvSpPr/>
      </dsp:nvSpPr>
      <dsp:spPr>
        <a:xfrm rot="5400000">
          <a:off x="2694708" y="2736814"/>
          <a:ext cx="145871" cy="175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-5400000">
        <a:off x="2715131" y="2751401"/>
        <a:ext cx="105027" cy="102110"/>
      </dsp:txXfrm>
    </dsp:sp>
    <dsp:sp modelId="{F76E8B7D-3870-0C4D-94EB-009C1E80023D}">
      <dsp:nvSpPr>
        <dsp:cNvPr id="0" name=""/>
        <dsp:cNvSpPr/>
      </dsp:nvSpPr>
      <dsp:spPr>
        <a:xfrm>
          <a:off x="0" y="2921584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Full text review &amp; Data Extraction</a:t>
          </a:r>
        </a:p>
      </dsp:txBody>
      <dsp:txXfrm>
        <a:off x="11393" y="2932977"/>
        <a:ext cx="5512502" cy="366204"/>
      </dsp:txXfrm>
    </dsp:sp>
    <dsp:sp modelId="{2A969038-786F-0B48-B122-048932DAEA1F}">
      <dsp:nvSpPr>
        <dsp:cNvPr id="0" name=""/>
        <dsp:cNvSpPr/>
      </dsp:nvSpPr>
      <dsp:spPr>
        <a:xfrm rot="5400000">
          <a:off x="2683976" y="3320299"/>
          <a:ext cx="167334" cy="175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2715129" y="3324155"/>
        <a:ext cx="105027" cy="117134"/>
      </dsp:txXfrm>
    </dsp:sp>
    <dsp:sp modelId="{7AA230A3-A933-5349-859E-C391EAA69205}">
      <dsp:nvSpPr>
        <dsp:cNvPr id="0" name=""/>
        <dsp:cNvSpPr/>
      </dsp:nvSpPr>
      <dsp:spPr>
        <a:xfrm>
          <a:off x="0" y="3505069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Meta-Analysis</a:t>
          </a:r>
        </a:p>
      </dsp:txBody>
      <dsp:txXfrm>
        <a:off x="11393" y="3516462"/>
        <a:ext cx="5512502" cy="366204"/>
      </dsp:txXfrm>
    </dsp:sp>
    <dsp:sp modelId="{0A2F6B44-C306-7549-B5D8-C71DC3BD6226}">
      <dsp:nvSpPr>
        <dsp:cNvPr id="0" name=""/>
        <dsp:cNvSpPr/>
      </dsp:nvSpPr>
      <dsp:spPr>
        <a:xfrm rot="5400000">
          <a:off x="2694708" y="3903784"/>
          <a:ext cx="145871" cy="175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-5400000">
        <a:off x="2715131" y="3918371"/>
        <a:ext cx="105027" cy="102110"/>
      </dsp:txXfrm>
    </dsp:sp>
    <dsp:sp modelId="{ABFA0A0C-9403-1145-8189-EAE8A31C725B}">
      <dsp:nvSpPr>
        <dsp:cNvPr id="0" name=""/>
        <dsp:cNvSpPr/>
      </dsp:nvSpPr>
      <dsp:spPr>
        <a:xfrm>
          <a:off x="0" y="4088554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Grade Quality of Evidence, Generate Tables</a:t>
          </a:r>
        </a:p>
      </dsp:txBody>
      <dsp:txXfrm>
        <a:off x="11393" y="4099947"/>
        <a:ext cx="5512502" cy="366204"/>
      </dsp:txXfrm>
    </dsp:sp>
    <dsp:sp modelId="{BCE5F6CB-710C-2E4F-B200-FAC9BF2B6B49}">
      <dsp:nvSpPr>
        <dsp:cNvPr id="0" name=""/>
        <dsp:cNvSpPr/>
      </dsp:nvSpPr>
      <dsp:spPr>
        <a:xfrm rot="5400000">
          <a:off x="2683976" y="4487269"/>
          <a:ext cx="167334" cy="175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2715129" y="4491125"/>
        <a:ext cx="105027" cy="117134"/>
      </dsp:txXfrm>
    </dsp:sp>
    <dsp:sp modelId="{B1852618-564B-AF48-93A0-3F4C1970253C}">
      <dsp:nvSpPr>
        <dsp:cNvPr id="0" name=""/>
        <dsp:cNvSpPr/>
      </dsp:nvSpPr>
      <dsp:spPr>
        <a:xfrm>
          <a:off x="0" y="4672039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Create Recommendations, Vote on Strength </a:t>
          </a:r>
        </a:p>
      </dsp:txBody>
      <dsp:txXfrm>
        <a:off x="11393" y="4683432"/>
        <a:ext cx="5512502" cy="366204"/>
      </dsp:txXfrm>
    </dsp:sp>
    <dsp:sp modelId="{D8A700E9-2142-8C42-B320-5F0157DA54CE}">
      <dsp:nvSpPr>
        <dsp:cNvPr id="0" name=""/>
        <dsp:cNvSpPr/>
      </dsp:nvSpPr>
      <dsp:spPr>
        <a:xfrm rot="5400000">
          <a:off x="2683976" y="5070754"/>
          <a:ext cx="167334" cy="175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2715129" y="5074610"/>
        <a:ext cx="105027" cy="117134"/>
      </dsp:txXfrm>
    </dsp:sp>
    <dsp:sp modelId="{4F49E552-4336-C24C-BFDA-7F546BB1763E}">
      <dsp:nvSpPr>
        <dsp:cNvPr id="0" name=""/>
        <dsp:cNvSpPr/>
      </dsp:nvSpPr>
      <dsp:spPr>
        <a:xfrm>
          <a:off x="0" y="5255524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Write Manuscript</a:t>
          </a:r>
        </a:p>
      </dsp:txBody>
      <dsp:txXfrm>
        <a:off x="11393" y="5266917"/>
        <a:ext cx="5512502" cy="366204"/>
      </dsp:txXfrm>
    </dsp:sp>
    <dsp:sp modelId="{E4CD3AE2-0CA8-9842-BC26-F756359D1C07}">
      <dsp:nvSpPr>
        <dsp:cNvPr id="0" name=""/>
        <dsp:cNvSpPr/>
      </dsp:nvSpPr>
      <dsp:spPr>
        <a:xfrm rot="5400000">
          <a:off x="2683976" y="5654239"/>
          <a:ext cx="167334" cy="175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2715129" y="5658095"/>
        <a:ext cx="105027" cy="117134"/>
      </dsp:txXfrm>
    </dsp:sp>
    <dsp:sp modelId="{B3CD3984-6A63-994D-BAB6-869078C959F9}">
      <dsp:nvSpPr>
        <dsp:cNvPr id="0" name=""/>
        <dsp:cNvSpPr/>
      </dsp:nvSpPr>
      <dsp:spPr>
        <a:xfrm>
          <a:off x="0" y="5839009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Internal Blind EAST Review</a:t>
          </a:r>
        </a:p>
      </dsp:txBody>
      <dsp:txXfrm>
        <a:off x="11393" y="5850402"/>
        <a:ext cx="5512502" cy="366204"/>
      </dsp:txXfrm>
    </dsp:sp>
    <dsp:sp modelId="{546CE3BE-1D56-BE40-A586-178554FB568D}">
      <dsp:nvSpPr>
        <dsp:cNvPr id="0" name=""/>
        <dsp:cNvSpPr/>
      </dsp:nvSpPr>
      <dsp:spPr>
        <a:xfrm rot="5400000">
          <a:off x="2683976" y="6237724"/>
          <a:ext cx="167334" cy="1750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2715129" y="6241580"/>
        <a:ext cx="105027" cy="117134"/>
      </dsp:txXfrm>
    </dsp:sp>
    <dsp:sp modelId="{F29DE66C-1609-8C45-ADA1-AACB262BC0FE}">
      <dsp:nvSpPr>
        <dsp:cNvPr id="0" name=""/>
        <dsp:cNvSpPr/>
      </dsp:nvSpPr>
      <dsp:spPr>
        <a:xfrm>
          <a:off x="0" y="6422494"/>
          <a:ext cx="5535288" cy="388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Submission to J Trauma</a:t>
          </a:r>
        </a:p>
      </dsp:txBody>
      <dsp:txXfrm>
        <a:off x="11393" y="6433887"/>
        <a:ext cx="5512502" cy="366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F72B1-A7BF-A748-AB3D-7AECB3D0BBDD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8FF1D-04A0-D34A-B04F-F903191A6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83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shouldn’t necessarily take 2-3 weeks. These are questions that commonly bug you at work, or have partners that do things differently, that don’t have a clear answer, and at some point you decide to do a systematic review to address them once &amp; for all.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8FF1D-04A0-D34A-B04F-F903191A6D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0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good time to set a first conference call to get to know your teammates, inquire about their practice patterns, etc. </a:t>
            </a:r>
          </a:p>
          <a:p>
            <a:r>
              <a:rPr lang="en-US" dirty="0"/>
              <a:t>Ensure you include people with opinions on both side of the fence, you don’t want to know the result of the PMG before you even set out writing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8FF1D-04A0-D34A-B04F-F903191A6D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9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Probably one of the most important steps! This step alone will determine the content &amp; direction of the work. </a:t>
            </a:r>
          </a:p>
          <a:p>
            <a:endParaRPr lang="en-US" dirty="0"/>
          </a:p>
          <a:p>
            <a:r>
              <a:rPr lang="en-US" dirty="0"/>
              <a:t>Now at this time, it is really important to spend some time &amp; really think these through, as you can’t really backtrack on these later on, without having to do all of the work all over again.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8FF1D-04A0-D34A-B04F-F903191A6D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8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Ensures you are transparent about the topic you are addressing &amp; the questions you are trying to answer.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8FF1D-04A0-D34A-B04F-F903191A6D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8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step 3 determines the overall feel of the project, Steps 5 &amp; 6 determine the quality of the project, so take your time &amp; ensure you pay attention to detail &amp; do as good a job at this stage. </a:t>
            </a:r>
          </a:p>
          <a:p>
            <a:endParaRPr lang="en-US" dirty="0"/>
          </a:p>
          <a:p>
            <a:r>
              <a:rPr lang="en-US" dirty="0"/>
              <a:t>These really are 4 steps condensed into two, but the work is essentially very similar &amp; includes reviewing published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8FF1D-04A0-D34A-B04F-F903191A6D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15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Things are a bit open to interpretation &amp; here is where there may be a little wiggle room for discussion regarding the various options in </a:t>
            </a:r>
            <a:r>
              <a:rPr lang="en-US" dirty="0" err="1"/>
              <a:t>GradePro</a:t>
            </a:r>
            <a:r>
              <a:rPr lang="en-US" dirty="0"/>
              <a:t>. </a:t>
            </a:r>
          </a:p>
          <a:p>
            <a:r>
              <a:rPr lang="en-US" dirty="0"/>
              <a:t>This is the time for a 2nd conference call to discuss the meta-analysis results &amp;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8FF1D-04A0-D34A-B04F-F903191A6D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00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Meta-analysis will give you the answer to the PICO; the Quality of Evidence the strength of the recommendation.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8FF1D-04A0-D34A-B04F-F903191A6D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77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06CA-A526-A941-9658-752B6A81B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59B7B-3AC6-EC40-8BFF-6374C1A9C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57FB2-618B-FA40-9F6E-685302BE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E237C-6037-C645-A168-0592D2CC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5C55B-914C-B74D-AA48-268382C73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8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3155D-1685-0442-A322-9D990968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68E42-944D-DE48-965B-3265A85CA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EB5BD-E3DD-8547-97C6-90EACB99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DDDB-C3A8-BB42-917A-E98E14F1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BCFF8-FD8C-EB4A-840C-33EE0EAE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2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5A1BAB-1D05-A948-9B6A-3607BD0A5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563CB6-0C7E-6D4B-BF58-C687A8C0E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7231-924F-6C48-8F77-8D569D4C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DD771-2FC3-1A47-AEE2-130AC747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5BEEA-BD35-C841-87AF-B808F40A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A5BC-E454-CD4D-A997-77055373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A67F8-1330-4148-B74C-7B4D10227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BCE66-4AF5-BC40-9069-B84626CC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73D87-9AD8-2744-AB5F-D2AC226E3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1F36C-DC01-3E43-997A-EA0E0E21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0335291-7001-2F42-BDE0-9864307D85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470" y="6198863"/>
            <a:ext cx="2538472" cy="64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1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8FF6-A3B5-7143-9032-66C1C469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A7F3A-6EF1-4148-BDC1-55B12C7BD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E4BDD-B8C0-5049-81E1-4487FF09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0B64D-503D-674D-A070-D75EE333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418FC-6831-374E-A449-58F7C6A46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9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4B348-51F7-E849-85FD-F98B744D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773CD-30B8-6A49-8D68-85CB9C74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2CF26-4208-AA4A-93F1-B448358B5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348C9-B5C3-E34C-A7EB-F5E51D175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D839D-C19C-994E-ACCF-B3C9E2219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588BB-8829-FF4C-93B9-809F0A0A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195E7-FC1A-9249-9171-F99651E7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74330-63BC-024E-8BA0-79C82A337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EE228-C3BA-C742-8ECB-6EFF1B159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9606C-2F1B-E84F-B6AE-F4976BA4F4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9ADE37-55A2-8A46-9EDF-58E954E10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9C8A0-B14E-6E45-ADF9-A8317739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E7CF94-CC63-E94C-A250-86449F53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A9A9D-DB4C-8141-856C-E69C9B29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2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7F40-7824-754D-A1EB-8F7CFD0B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0BFF7-F71D-DD49-88D2-90622A70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416DB-4663-1A44-99F5-D8C3BDEDC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FE37-C84D-074D-8ED4-88442F2A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5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26430B-53D1-7945-9E84-99E04AF28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4317A-480B-9A40-B1DC-EBA3570F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DEFAE-8209-0D41-B5EF-CC360624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4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F650-EAC6-6A41-ADDB-8BBFE0058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A260F-BC72-8D42-AA59-AA430F226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8F3A1-DC1A-1244-A388-6D957F102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9B6E4-5D10-254F-A0E8-4675482E2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78726-C4D7-A44F-A1DC-1C630AD7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933C3-BD18-C54C-91B2-E5CE4B02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5C981-2667-2847-A5BE-A3AFA07C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81DBE2-7038-844A-8D10-C8B784921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1556B-0F58-8E42-83D5-98F48DBFC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CA786-B441-454C-8DD2-C8427996A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EFC69-2449-7942-80C5-CD7BA957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0E353-F564-054E-8E9C-7DA47B8A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17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12FEA-9B85-9A49-B093-1DBEC875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EEFF3-934E-C14D-8BD8-A146C153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16A38-A4CD-A44F-8C36-D48999D70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B2EBC-2CC8-CE44-9C74-3EF1FD1AE6DB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916C5-9E4D-884A-A051-F5AC24F15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2D098-0411-3A42-8190-DED31EB85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817F8-DC06-F54B-B221-2F5BDA30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8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d.york.ac.uk/PROSPER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E89E-C38F-2846-9F0F-AF6FF1A4A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2629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/>
              <a:t>EAST GRADE Course 2019:</a:t>
            </a:r>
            <a:br>
              <a:rPr lang="en-US" sz="4800" b="1" dirty="0"/>
            </a:br>
            <a:r>
              <a:rPr lang="en-US" sz="4800" b="1" dirty="0"/>
              <a:t>12 Steps to PMG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F8768C-B574-AC4A-8643-5ED1E9071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1763"/>
            <a:ext cx="9144000" cy="24240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ea typeface="ＭＳ Ｐゴシック" charset="0"/>
                <a:cs typeface="Arial"/>
              </a:rPr>
              <a:t>George Kasotakis, MD MPH FACS FCCM</a:t>
            </a:r>
          </a:p>
          <a:p>
            <a:pPr>
              <a:defRPr/>
            </a:pPr>
            <a:r>
              <a:rPr lang="en-US" dirty="0">
                <a:ea typeface="ＭＳ Ｐゴシック" charset="0"/>
                <a:cs typeface="Arial"/>
              </a:rPr>
              <a:t>Assistant Professor of Surgery</a:t>
            </a:r>
          </a:p>
          <a:p>
            <a:pPr>
              <a:defRPr/>
            </a:pPr>
            <a:r>
              <a:rPr lang="en-US" dirty="0">
                <a:ea typeface="ＭＳ Ｐゴシック" charset="0"/>
                <a:cs typeface="Arial"/>
              </a:rPr>
              <a:t>Duke University Medical Center</a:t>
            </a:r>
          </a:p>
          <a:p>
            <a:pPr>
              <a:defRPr/>
            </a:pPr>
            <a:r>
              <a:rPr lang="en-US" dirty="0" err="1">
                <a:ea typeface="ＭＳ Ｐゴシック" charset="0"/>
                <a:cs typeface="Arial"/>
              </a:rPr>
              <a:t>george.kasotakis@duke.edu</a:t>
            </a:r>
            <a:r>
              <a:rPr lang="en-US" dirty="0">
                <a:ea typeface="ＭＳ Ｐゴシック" charset="0"/>
                <a:cs typeface="Arial"/>
              </a:rPr>
              <a:t>  </a:t>
            </a:r>
          </a:p>
          <a:p>
            <a:pPr>
              <a:defRPr/>
            </a:pPr>
            <a:r>
              <a:rPr lang="en-US" dirty="0">
                <a:ea typeface="ＭＳ Ｐゴシック" charset="0"/>
                <a:cs typeface="Arial"/>
              </a:rPr>
              <a:t>@</a:t>
            </a:r>
            <a:r>
              <a:rPr lang="en-US" dirty="0" err="1">
                <a:ea typeface="ＭＳ Ｐゴシック" charset="0"/>
                <a:cs typeface="Arial"/>
              </a:rPr>
              <a:t>gkasot</a:t>
            </a:r>
            <a:r>
              <a:rPr lang="en-US" dirty="0">
                <a:ea typeface="ＭＳ Ｐゴシック" charset="0"/>
                <a:cs typeface="Arial"/>
              </a:rPr>
              <a:t>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37B7F-DCF2-CC44-BB01-77BADBDEA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8" y="263044"/>
            <a:ext cx="1208150" cy="171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1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6. FULL TEXT REVIEW &amp; DATA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200" dirty="0"/>
              <a:t>Repeat the same process on </a:t>
            </a:r>
            <a:r>
              <a:rPr lang="en-US" sz="3200" i="1" u="sng" dirty="0"/>
              <a:t>full manuscripts.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Two reviewers look at each, determine whether it should be kept in analysis for same reasons, extract data regarding:	</a:t>
            </a:r>
          </a:p>
          <a:p>
            <a:pPr lvl="1"/>
            <a:r>
              <a:rPr lang="en-US" sz="2800" dirty="0"/>
              <a:t>Primary Author – Publication year</a:t>
            </a:r>
          </a:p>
          <a:p>
            <a:pPr lvl="1"/>
            <a:r>
              <a:rPr lang="en-US" sz="2800" dirty="0"/>
              <a:t>Study Design</a:t>
            </a:r>
          </a:p>
          <a:p>
            <a:pPr lvl="1"/>
            <a:r>
              <a:rPr lang="en-US" sz="2800" dirty="0"/>
              <a:t>Reason for Exclusion, if any</a:t>
            </a:r>
          </a:p>
          <a:p>
            <a:pPr lvl="1"/>
            <a:r>
              <a:rPr lang="en-US" sz="2800" dirty="0"/>
              <a:t>Means, SDs for Intervention, Comparator continuous outcomes</a:t>
            </a:r>
          </a:p>
          <a:p>
            <a:pPr lvl="1"/>
            <a:r>
              <a:rPr lang="en-US" sz="2800" dirty="0"/>
              <a:t>2x2 tables for Intervention, Comparator binary outcomes </a:t>
            </a:r>
          </a:p>
          <a:p>
            <a:endParaRPr lang="en-US" sz="3200" dirty="0"/>
          </a:p>
          <a:p>
            <a:r>
              <a:rPr lang="en-US" sz="3200" dirty="0"/>
              <a:t>Use Excel, or </a:t>
            </a:r>
            <a:r>
              <a:rPr lang="en-US" sz="3200" dirty="0" err="1"/>
              <a:t>Covidence</a:t>
            </a:r>
            <a:r>
              <a:rPr lang="en-US" sz="3200" dirty="0"/>
              <a:t>, Rayyan, </a:t>
            </a:r>
            <a:r>
              <a:rPr lang="en-US" sz="3200" dirty="0" err="1"/>
              <a:t>Colandr</a:t>
            </a:r>
            <a:r>
              <a:rPr lang="en-US" sz="3200" dirty="0"/>
              <a:t> to keep track of work. </a:t>
            </a:r>
            <a:endParaRPr lang="en-US" sz="2800" dirty="0"/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Duration: 3-5 weeks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2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7. META-ANALYSIS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99866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Best performed by biostatistician. </a:t>
            </a:r>
          </a:p>
          <a:p>
            <a:pPr lvl="1"/>
            <a:r>
              <a:rPr lang="en-US" sz="2800" dirty="0"/>
              <a:t>(EAST can help if none available at your institution)</a:t>
            </a:r>
          </a:p>
          <a:p>
            <a:pPr lvl="1"/>
            <a:endParaRPr lang="en-US" sz="2800" dirty="0"/>
          </a:p>
          <a:p>
            <a:r>
              <a:rPr lang="en-US" sz="3200" dirty="0">
                <a:solidFill>
                  <a:srgbClr val="FF0000"/>
                </a:solidFill>
              </a:rPr>
              <a:t>Provides an </a:t>
            </a:r>
            <a:r>
              <a:rPr lang="en-US" sz="3200" u="sng" dirty="0">
                <a:solidFill>
                  <a:srgbClr val="FF0000"/>
                </a:solidFill>
              </a:rPr>
              <a:t>evidence-based answer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u="sng" dirty="0">
                <a:solidFill>
                  <a:srgbClr val="FF0000"/>
                </a:solidFill>
              </a:rPr>
              <a:t>to your PICO</a:t>
            </a:r>
            <a:r>
              <a:rPr lang="en-US" sz="3200" dirty="0">
                <a:solidFill>
                  <a:srgbClr val="FF0000"/>
                </a:solidFill>
              </a:rPr>
              <a:t> question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Common software packages: </a:t>
            </a:r>
          </a:p>
          <a:p>
            <a:pPr lvl="1"/>
            <a:r>
              <a:rPr lang="en-US" sz="2800" dirty="0" err="1"/>
              <a:t>RevMan</a:t>
            </a:r>
            <a:endParaRPr lang="en-US" sz="2800" dirty="0"/>
          </a:p>
          <a:p>
            <a:pPr lvl="1"/>
            <a:r>
              <a:rPr lang="en-US" sz="2800" dirty="0"/>
              <a:t>Stata</a:t>
            </a:r>
          </a:p>
          <a:p>
            <a:pPr marL="457200" lvl="1" indent="0">
              <a:buNone/>
            </a:pPr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Duration: 2 weeks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9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8. GRADE QUALITY OF EVIDENCE, CREATE GRADE PRO 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04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 err="1"/>
              <a:t>GradePRO</a:t>
            </a:r>
            <a:r>
              <a:rPr lang="en-US" sz="3200" dirty="0"/>
              <a:t> to accomplish</a:t>
            </a:r>
          </a:p>
          <a:p>
            <a:r>
              <a:rPr lang="en-US" sz="3200" dirty="0"/>
              <a:t>Details discussed in upcoming presentation</a:t>
            </a:r>
          </a:p>
          <a:p>
            <a:r>
              <a:rPr lang="en-US" sz="3200" dirty="0">
                <a:solidFill>
                  <a:srgbClr val="FF0000"/>
                </a:solidFill>
              </a:rPr>
              <a:t>Provides </a:t>
            </a:r>
            <a:r>
              <a:rPr lang="en-US" sz="3200" u="sng" dirty="0">
                <a:solidFill>
                  <a:srgbClr val="FF0000"/>
                </a:solidFill>
              </a:rPr>
              <a:t>evidence-based answer on strength</a:t>
            </a:r>
            <a:r>
              <a:rPr lang="en-US" sz="3200" dirty="0">
                <a:solidFill>
                  <a:srgbClr val="FF0000"/>
                </a:solidFill>
              </a:rPr>
              <a:t> of recommendation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Duration: 2-3 weeks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6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9. CREATE RECOMMENDATIONS, VOTE ON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Discuss findings of </a:t>
            </a:r>
            <a:r>
              <a:rPr lang="en-US" sz="3200" u="sng" dirty="0"/>
              <a:t>Meta-Analysis</a:t>
            </a:r>
            <a:r>
              <a:rPr lang="en-US" sz="3200" dirty="0"/>
              <a:t>, </a:t>
            </a:r>
            <a:r>
              <a:rPr lang="en-US" sz="3200" u="sng" dirty="0"/>
              <a:t>Quality of Evidence</a:t>
            </a:r>
            <a:r>
              <a:rPr lang="en-US" sz="3200" dirty="0"/>
              <a:t>. Formulate a Recommendation based on these. 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Vote on Strength of Recommendation:</a:t>
            </a:r>
          </a:p>
          <a:p>
            <a:pPr lvl="1">
              <a:lnSpc>
                <a:spcPct val="120000"/>
              </a:lnSpc>
            </a:pPr>
            <a:r>
              <a:rPr lang="en-US" b="1" u="sng" dirty="0"/>
              <a:t>STRONG</a:t>
            </a:r>
            <a:r>
              <a:rPr lang="en-US" dirty="0"/>
              <a:t>: Intervention should be the new standard of care</a:t>
            </a:r>
          </a:p>
          <a:p>
            <a:pPr lvl="1">
              <a:lnSpc>
                <a:spcPct val="120000"/>
              </a:lnSpc>
            </a:pPr>
            <a:r>
              <a:rPr lang="en-US" b="1" u="sng" dirty="0"/>
              <a:t>CONDITIONAL</a:t>
            </a:r>
            <a:r>
              <a:rPr lang="en-US" dirty="0"/>
              <a:t>: Intervention should be considered in the majority of cases</a:t>
            </a:r>
            <a:endParaRPr lang="en-US" sz="32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/>
              <a:t>Need &gt;70% of votes for a strong recommendation!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2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C00000"/>
                </a:solidFill>
              </a:rPr>
              <a:t>Duration: 2-3 weeks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10. DRAFT MANUSCRIPT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000"/>
            <a:ext cx="10515600" cy="5032375"/>
          </a:xfrm>
        </p:spPr>
        <p:txBody>
          <a:bodyPr>
            <a:normAutofit fontScale="85000" lnSpcReduction="10000"/>
          </a:bodyPr>
          <a:lstStyle/>
          <a:p>
            <a:r>
              <a:rPr lang="en-US" sz="3200" b="1" dirty="0"/>
              <a:t>Introduction</a:t>
            </a:r>
            <a:r>
              <a:rPr lang="en-US" sz="3200" dirty="0"/>
              <a:t>: Magnitude of the problem, current practices, data available, unknown factors, purpose of the project. </a:t>
            </a:r>
          </a:p>
          <a:p>
            <a:r>
              <a:rPr lang="en-US" sz="3200" b="1" dirty="0"/>
              <a:t>Methods</a:t>
            </a:r>
            <a:r>
              <a:rPr lang="en-US" sz="3200" dirty="0"/>
              <a:t>: Describe the PICO Formulation process, the literature search, data review and extraction, analysis.  </a:t>
            </a:r>
          </a:p>
          <a:p>
            <a:r>
              <a:rPr lang="en-US" sz="3200" dirty="0"/>
              <a:t>For each PICO, include: </a:t>
            </a:r>
          </a:p>
          <a:p>
            <a:pPr lvl="1"/>
            <a:r>
              <a:rPr lang="en-US" sz="3000" b="1" dirty="0"/>
              <a:t>Qualitative Synthesis</a:t>
            </a:r>
            <a:r>
              <a:rPr lang="en-US" sz="3000" dirty="0"/>
              <a:t>: Discuss differences across analyzed manuscripts, how these may affect your recommendation. Comment on notable observations, specific subpopulations that may benefit more or less from the proposed intervention. </a:t>
            </a:r>
          </a:p>
          <a:p>
            <a:pPr lvl="1"/>
            <a:r>
              <a:rPr lang="en-US" sz="3000" b="1" dirty="0"/>
              <a:t>Quantitative Synthesis</a:t>
            </a:r>
            <a:r>
              <a:rPr lang="en-US" sz="3000" dirty="0"/>
              <a:t>: Review / Discuss the Meta-Analysis results, present the GRADE Pro table findings. </a:t>
            </a:r>
            <a:endParaRPr lang="en-US" sz="3000" dirty="0">
              <a:solidFill>
                <a:srgbClr val="C00000"/>
              </a:solidFill>
            </a:endParaRPr>
          </a:p>
          <a:p>
            <a:r>
              <a:rPr lang="en-US" sz="3200" b="1" dirty="0"/>
              <a:t>Conclusion</a:t>
            </a:r>
            <a:r>
              <a:rPr lang="en-US" sz="3200" dirty="0"/>
              <a:t>: Summarize recommendation, reiterate potential exceptions.</a:t>
            </a:r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Duration: 3-4 weeks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11. SUBMIT FOR INTERNAL BLIND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217"/>
            <a:ext cx="10515600" cy="3824096"/>
          </a:xfrm>
        </p:spPr>
        <p:txBody>
          <a:bodyPr>
            <a:normAutofit/>
          </a:bodyPr>
          <a:lstStyle/>
          <a:p>
            <a:r>
              <a:rPr lang="en-US" sz="3200" dirty="0"/>
              <a:t>Submit to Guidelines Committee leadership for blind review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Duration: 1-2 weeks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12. SUBMIT TO J.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217"/>
            <a:ext cx="10515600" cy="3824096"/>
          </a:xfrm>
        </p:spPr>
        <p:txBody>
          <a:bodyPr>
            <a:normAutofit/>
          </a:bodyPr>
          <a:lstStyle/>
          <a:p>
            <a:r>
              <a:rPr lang="en-US" sz="3200" dirty="0"/>
              <a:t>Submit to </a:t>
            </a:r>
            <a:r>
              <a:rPr lang="en-US" sz="3200" dirty="0" err="1"/>
              <a:t>JoT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Sign up to help with other PMGs!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Duration: 1  afternoon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37363-EA33-CC42-BEA4-B670C9B04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3" y="19939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QUESTIONS?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FA0C634-D0E4-AB47-ABAB-39E57BC65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6" y="5630238"/>
            <a:ext cx="4137066" cy="105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95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C1346-273A-C645-82CD-F4A60F4DE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-120651"/>
            <a:ext cx="10515600" cy="1325563"/>
          </a:xfrm>
        </p:spPr>
        <p:txBody>
          <a:bodyPr/>
          <a:lstStyle/>
          <a:p>
            <a:r>
              <a:rPr lang="en-US" b="1" dirty="0"/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B7747-0174-F240-9215-CC8A29051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208" y="990903"/>
            <a:ext cx="7627094" cy="50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9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56985-4A9B-C644-934D-5D5B0778D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734" y="2665074"/>
            <a:ext cx="5547610" cy="7676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No Disclosures</a:t>
            </a:r>
          </a:p>
        </p:txBody>
      </p:sp>
    </p:spTree>
    <p:extLst>
      <p:ext uri="{BB962C8B-B14F-4D97-AF65-F5344CB8AC3E}">
        <p14:creationId xmlns:p14="http://schemas.microsoft.com/office/powerpoint/2010/main" val="373107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10C5C-C5D8-8547-AC81-913B732B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AA4F0-63BA-214B-855E-2B2F69F1B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Review steps required for EAST PMG development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Delineate timing required for each step</a:t>
            </a:r>
          </a:p>
        </p:txBody>
      </p:sp>
    </p:spTree>
    <p:extLst>
      <p:ext uri="{BB962C8B-B14F-4D97-AF65-F5344CB8AC3E}">
        <p14:creationId xmlns:p14="http://schemas.microsoft.com/office/powerpoint/2010/main" val="135348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FD58EAC-2E9D-4B4D-98B0-A0AFF57A32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690916"/>
              </p:ext>
            </p:extLst>
          </p:nvPr>
        </p:nvGraphicFramePr>
        <p:xfrm>
          <a:off x="3472525" y="0"/>
          <a:ext cx="5535288" cy="6815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00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1. DECIDE ON PMG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Aim to work on a project you are enthusiastic about </a:t>
            </a:r>
          </a:p>
          <a:p>
            <a:endParaRPr lang="en-US" sz="3200" dirty="0"/>
          </a:p>
          <a:p>
            <a:r>
              <a:rPr lang="en-US" sz="3200" dirty="0"/>
              <a:t>Ensure no other societies already have similar Guidelines already in place </a:t>
            </a:r>
          </a:p>
          <a:p>
            <a:endParaRPr lang="en-US" sz="3200" dirty="0"/>
          </a:p>
          <a:p>
            <a:r>
              <a:rPr lang="en-US" sz="3200" dirty="0"/>
              <a:t>Ensure literature is available to address the proposed topic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Duration: 2-3 weeks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2. BUILD YOUR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Use your EAST Network to gather peers interested on the topic</a:t>
            </a:r>
          </a:p>
          <a:p>
            <a:endParaRPr lang="en-US" sz="3200" dirty="0"/>
          </a:p>
          <a:p>
            <a:r>
              <a:rPr lang="en-US" sz="3200" dirty="0"/>
              <a:t>Consult with Guideline Committee Leadership to access volunteers </a:t>
            </a:r>
          </a:p>
          <a:p>
            <a:endParaRPr lang="en-US" sz="3200" dirty="0"/>
          </a:p>
          <a:p>
            <a:r>
              <a:rPr lang="en-US" sz="3200" dirty="0"/>
              <a:t>All participants need to be EAST members*</a:t>
            </a:r>
          </a:p>
          <a:p>
            <a:endParaRPr lang="en-US" sz="3200" dirty="0"/>
          </a:p>
          <a:p>
            <a:r>
              <a:rPr lang="en-US" sz="3200" dirty="0"/>
              <a:t>Ensure balanced opinions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Duration: 2-3 weeks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1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3. FORMULATE PICO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200" dirty="0"/>
              <a:t>Select your PIC components</a:t>
            </a:r>
          </a:p>
          <a:p>
            <a:endParaRPr lang="en-US" sz="3200" dirty="0"/>
          </a:p>
          <a:p>
            <a:r>
              <a:rPr lang="en-US" sz="3200" dirty="0"/>
              <a:t>Select various possible outcomes of interest </a:t>
            </a:r>
          </a:p>
          <a:p>
            <a:pPr lvl="1"/>
            <a:r>
              <a:rPr lang="en-US" sz="2800" dirty="0"/>
              <a:t>Can vary by PICO</a:t>
            </a:r>
          </a:p>
          <a:p>
            <a:endParaRPr lang="en-US" sz="3200" dirty="0"/>
          </a:p>
          <a:p>
            <a:r>
              <a:rPr lang="en-US" sz="3200" dirty="0"/>
              <a:t>Vote on Outcomes (1-9 Scale)</a:t>
            </a:r>
          </a:p>
          <a:p>
            <a:endParaRPr lang="en-US" sz="3200" dirty="0"/>
          </a:p>
          <a:p>
            <a:r>
              <a:rPr lang="en-US" sz="3200" dirty="0"/>
              <a:t>Finalize PICO Questions </a:t>
            </a:r>
          </a:p>
          <a:p>
            <a:pPr lvl="1"/>
            <a:r>
              <a:rPr lang="en-US" sz="2800" dirty="0"/>
              <a:t>Keep &lt;3-4 PICOs, &lt;3-4 Outcomes in each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Duration: 4-6 weeks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8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4. REGISTER WITH PROSPERO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Register Project with PROSPERO </a:t>
            </a:r>
            <a:r>
              <a:rPr lang="en-US" dirty="0"/>
              <a:t>(</a:t>
            </a:r>
            <a:r>
              <a:rPr lang="en-US" u="sng" dirty="0">
                <a:hlinkClick r:id="rId3"/>
              </a:rPr>
              <a:t>http://www.crd.york.ac.uk/PROSPERO</a:t>
            </a:r>
            <a:r>
              <a:rPr lang="en-US" dirty="0"/>
              <a:t>) </a:t>
            </a:r>
            <a:r>
              <a:rPr lang="en-US" sz="3200" dirty="0"/>
              <a:t>before the literature search</a:t>
            </a:r>
            <a:r>
              <a:rPr lang="en-US" dirty="0"/>
              <a:t> 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Ensures you will not change the question(s) after the analysis</a:t>
            </a:r>
          </a:p>
          <a:p>
            <a:endParaRPr lang="en-US" sz="3200" dirty="0"/>
          </a:p>
          <a:p>
            <a:r>
              <a:rPr lang="en-US" sz="3200" dirty="0"/>
              <a:t>Visit at end of project to summarize/disseminate results </a:t>
            </a:r>
            <a:endParaRPr lang="en-US" sz="2800" dirty="0"/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Duration: 30 min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6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FA38-120E-ED48-97A6-5DD31ED4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5. SYSTEMATIC LITERATURE SEARCH &amp; ABSTRACT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7679-36F3-A04A-9006-BCE13F6C2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200" dirty="0"/>
              <a:t>Use a librarian and perform an exhaustive literature search (&gt;2-3 search engines – PubMed, Cochrane, </a:t>
            </a:r>
            <a:r>
              <a:rPr lang="en-US" sz="3200" dirty="0" err="1"/>
              <a:t>Embase</a:t>
            </a:r>
            <a:r>
              <a:rPr lang="en-US" sz="3200" dirty="0"/>
              <a:t>, Web of Science, etc), compile list of </a:t>
            </a:r>
            <a:r>
              <a:rPr lang="en-US" sz="3200" i="1" u="sng" dirty="0"/>
              <a:t>abstracts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Two reviewers look at each, determine whether it should be kept in analysis	</a:t>
            </a:r>
          </a:p>
          <a:p>
            <a:pPr lvl="1"/>
            <a:r>
              <a:rPr lang="en-US" sz="2800" dirty="0"/>
              <a:t>Must include similar P</a:t>
            </a:r>
          </a:p>
          <a:p>
            <a:pPr lvl="1"/>
            <a:r>
              <a:rPr lang="en-US" sz="2800" dirty="0"/>
              <a:t>Both I &amp; C</a:t>
            </a:r>
          </a:p>
          <a:p>
            <a:pPr lvl="1"/>
            <a:r>
              <a:rPr lang="en-US" sz="2800" dirty="0"/>
              <a:t>Provide information on O</a:t>
            </a:r>
          </a:p>
          <a:p>
            <a:endParaRPr lang="en-US" sz="3200" dirty="0"/>
          </a:p>
          <a:p>
            <a:r>
              <a:rPr lang="en-US" sz="3200" dirty="0"/>
              <a:t>Use Excel, or </a:t>
            </a:r>
            <a:r>
              <a:rPr lang="en-US" sz="3200" dirty="0" err="1"/>
              <a:t>Covidence</a:t>
            </a:r>
            <a:r>
              <a:rPr lang="en-US" sz="3200" dirty="0"/>
              <a:t>, Rayyan, </a:t>
            </a:r>
            <a:r>
              <a:rPr lang="en-US" sz="3200" dirty="0" err="1"/>
              <a:t>Colandr</a:t>
            </a:r>
            <a:r>
              <a:rPr lang="en-US" sz="3200" dirty="0"/>
              <a:t> to keep track of work. </a:t>
            </a:r>
            <a:endParaRPr lang="en-US" sz="2800" dirty="0"/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Duration: 3-4 weeks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984</Words>
  <Application>Microsoft Office PowerPoint</Application>
  <PresentationFormat>Widescreen</PresentationFormat>
  <Paragraphs>149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EAST GRADE Course 2019: 12 Steps to PMG Development</vt:lpstr>
      <vt:lpstr>PowerPoint Presentation</vt:lpstr>
      <vt:lpstr>Learning Objectives</vt:lpstr>
      <vt:lpstr>PowerPoint Presentation</vt:lpstr>
      <vt:lpstr>1. DECIDE ON PMG TOPIC</vt:lpstr>
      <vt:lpstr>2. BUILD YOUR TEAM</vt:lpstr>
      <vt:lpstr>3. FORMULATE PICO QUESTIONS</vt:lpstr>
      <vt:lpstr>4. REGISTER WITH PROSPERO</vt:lpstr>
      <vt:lpstr>5. SYSTEMATIC LITERATURE SEARCH &amp; ABSTRACT REVIEW</vt:lpstr>
      <vt:lpstr>6. FULL TEXT REVIEW &amp; DATA EXTRACTION</vt:lpstr>
      <vt:lpstr>7. META-ANALYSIS</vt:lpstr>
      <vt:lpstr>8. GRADE QUALITY OF EVIDENCE, CREATE GRADE PRO TABLES</vt:lpstr>
      <vt:lpstr>9. CREATE RECOMMENDATIONS, VOTE ON STRENGTH</vt:lpstr>
      <vt:lpstr>10. DRAFT MANUSCRIPT</vt:lpstr>
      <vt:lpstr>11. SUBMIT FOR INTERNAL BLIND REVIEW</vt:lpstr>
      <vt:lpstr>12. SUBMIT TO J. TRAUMA</vt:lpstr>
      <vt:lpstr>QUESTIONS?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George Kasotakis, MD, MPH</dc:creator>
  <cp:lastModifiedBy>Christine Eme</cp:lastModifiedBy>
  <cp:revision>56</cp:revision>
  <dcterms:created xsi:type="dcterms:W3CDTF">2018-11-10T17:25:49Z</dcterms:created>
  <dcterms:modified xsi:type="dcterms:W3CDTF">2019-01-24T19:58:30Z</dcterms:modified>
</cp:coreProperties>
</file>