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0" autoAdjust="0"/>
    <p:restoredTop sz="94624" autoAdjust="0"/>
  </p:normalViewPr>
  <p:slideViewPr>
    <p:cSldViewPr>
      <p:cViewPr varScale="1">
        <p:scale>
          <a:sx n="142" d="100"/>
          <a:sy n="142" d="100"/>
        </p:scale>
        <p:origin x="966" y="10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CFB71A-7755-4788-8D52-A73080C018CC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B043D9-0910-4F45-99DD-F1D719866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67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8CEC987-6D30-4CEB-9D11-2AC0006FCC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0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65EA76-9DB8-4CF4-8565-487AD23239D8}" type="slidenum">
              <a:rPr lang="en-US" smtClean="0"/>
              <a:pPr eaLnBrk="1" hangingPunct="1"/>
              <a:t>1</a:t>
            </a:fld>
            <a:endParaRPr lang="en-US" dirty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348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66086-49C1-426F-9834-E228EB5E2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38DEB-AA20-452C-9CEC-E9E0EA5F2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E29C-E845-4DE8-B40D-65C5BF0AC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18850-CA78-4729-8659-7A253585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837A1-305C-4B03-92C4-9EF776B7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E9B83-82FC-444F-A310-C4E25AAE04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4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1F8D4-65E3-4AE7-B559-87D99570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BF170-83B0-4616-920A-3DD34FC00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2C23D-C5EC-42D8-8743-33DFD7E9A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74B06-9C19-46BE-B6EC-79E3545D3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ACBEF-70B2-4080-84EE-F2BAA681F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1CF9C3-1128-4917-BFB7-31CA4698A7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0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D34E54-0410-43AC-8362-3CA79DDAAF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DD01F-5A3D-4348-AAEE-F82B7AC17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A17E-D954-46FB-8D48-35971BB2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D083B-0ED6-42ED-A4EA-D1D2CAEE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39A43-6538-4AF3-ACD8-62C79526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9BFED-36F5-4176-93E4-2F8643B546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6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8DA16-3016-41EF-9DC0-D2055011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8978F-D63D-40FD-B144-C91F1F993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FECC6-3967-45C1-B98E-1FD063EE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A27-5B59-434B-8CE5-D1CCB0A0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A5433-B8AC-47C4-82A4-ECAC5B534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671E-96CA-4A5F-8180-6530654D32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40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5AD9C-F895-4534-BFC8-1096D8B9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0604A-1086-49BE-B983-07457AFC5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C7630-CFE7-4DAD-A217-68B0E461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A2618-3D33-4D02-95C3-00C20B423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83F5B-A678-43F9-867B-3CB9E6DDD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799E8-AD5A-4A41-8612-972F6FC4D67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0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17ED-EB96-4591-A7DA-4576564BA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53E4B-897D-4C05-A7E4-CBE1500E4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0436DF-A011-46D4-8024-062181718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05B19-AAA9-49BF-8DEF-BF4F68F82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B2129-12B4-4139-8AD3-5709C205B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3C1FA-D158-4503-A6EC-B501A29FB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824C24-6843-4444-9323-380964FA3C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9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25512-941D-473C-92B2-0B2BF70EB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66880-5745-46A3-ADE6-3EDA5C937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3588C-C297-423B-B389-D26730488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3C88E-EF84-4D9F-B99C-2BBDFFED2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FFA6E1-73FC-4D3A-A200-48C8BE490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93311-43A1-4F51-97F7-01F589556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5CB27-3998-448E-951F-2FD8A720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57DDCC-E33F-491A-A7E6-6A073E79E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9F7727-3B83-4CF5-A1DE-3CDB977FF2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2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BC160-174E-44BD-9A3A-BDE3F79A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CEB08B-7B1E-49D0-A9D2-32859A035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2027D5-8434-43B1-987E-E03F6397F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48CC4-6876-40AF-B277-1A79E30D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DD392-7116-4C5D-AD40-0139CBAE25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07E0E-D39F-4A88-B409-E4BD7BAFF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5590DA-D602-472A-A085-9BDD9507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54C28-C2D1-43E1-98B6-FBD6FBE4A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F004-75B5-4CE7-9181-FB4585F671A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4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E445-6CFF-4086-B3C4-A1BD2D882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BAE93-65D0-4C9A-BDCF-5D9B1DBF3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2A7610-A728-4E80-9AF4-2E77063D4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D4ED6-E97C-47E3-8DB5-37867B89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144F5-BEF6-488B-BA7C-96BC7195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BB1B7-7EF2-4073-B8C8-E8D35520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6A609-F2A0-46ED-9A33-9C8D588D39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7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B32B-D5E3-419C-86C5-6E3856548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40B6DD-A19F-4C03-8793-64353768B6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80C9D-5CED-4A6B-A0B9-133D7BDC4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9D315-7460-4D8D-9D98-7D7E70492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12BE2-8B47-4CFA-A0A4-70C520292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9BE09-B07F-412A-8FB6-30FC021C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9D731-F107-4814-823D-1A999CAAAFF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6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BE59E8-4D61-4F02-B806-19E6B7ED2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05FAB-5A11-4D52-A1E2-073A09EDA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C65DB-DA87-4F97-A1FA-F8E4AABFEF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50E49-EED4-49A5-BD74-CCE63D5E4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A7CAA-2C9D-435E-98D2-5E6B49F03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EEF663-7361-4E60-ABFD-F30E525195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10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2" y="387442"/>
            <a:ext cx="3027412" cy="667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B1B6866-BC36-CB10-3F64-DAD498DD1E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875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7FA65E-CC87-6332-F972-6446ED3459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56058"/>
            <a:ext cx="9144000" cy="3713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EAA0AF1-E201-6798-5E5C-613CBDAC8293}"/>
              </a:ext>
            </a:extLst>
          </p:cNvPr>
          <p:cNvSpPr txBox="1"/>
          <p:nvPr/>
        </p:nvSpPr>
        <p:spPr>
          <a:xfrm>
            <a:off x="90242" y="4749284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#EAST2024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F8D4DD-73F8-4B68-4973-0054F6A341EB}"/>
              </a:ext>
            </a:extLst>
          </p:cNvPr>
          <p:cNvSpPr txBox="1"/>
          <p:nvPr/>
        </p:nvSpPr>
        <p:spPr>
          <a:xfrm>
            <a:off x="5029200" y="4781550"/>
            <a:ext cx="4024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en-US" sz="1600" b="1" baseline="3000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EAST Annual Scientific Assembly</a:t>
            </a:r>
          </a:p>
        </p:txBody>
      </p:sp>
    </p:spTree>
    <p:extLst>
      <p:ext uri="{BB962C8B-B14F-4D97-AF65-F5344CB8AC3E}">
        <p14:creationId xmlns:p14="http://schemas.microsoft.com/office/powerpoint/2010/main" val="76282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3670</TotalTime>
  <Words>8</Words>
  <Application>Microsoft Office PowerPoint</Application>
  <PresentationFormat>On-screen Show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American College of Surgeons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ceme</dc:creator>
  <cp:lastModifiedBy>Christine Eme</cp:lastModifiedBy>
  <cp:revision>379</cp:revision>
  <cp:lastPrinted>2015-01-14T11:18:58Z</cp:lastPrinted>
  <dcterms:created xsi:type="dcterms:W3CDTF">2009-09-15T20:53:28Z</dcterms:created>
  <dcterms:modified xsi:type="dcterms:W3CDTF">2023-04-11T15:38:21Z</dcterms:modified>
</cp:coreProperties>
</file>